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841AF-6BD6-4456-BA42-011926876C20}" type="doc">
      <dgm:prSet loTypeId="urn:microsoft.com/office/officeart/2005/8/layout/list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625CC10-4BC6-4F2F-9932-1C45AC122394}">
      <dgm:prSet phldrT="[Текст]"/>
      <dgm:spPr/>
      <dgm:t>
        <a:bodyPr/>
        <a:lstStyle/>
        <a:p>
          <a:r>
            <a:rPr lang="ru-RU" dirty="0" smtClean="0"/>
            <a:t>Студенческий научный клуб «</a:t>
          </a:r>
          <a:r>
            <a:rPr lang="en-US" dirty="0" smtClean="0">
              <a:latin typeface="Maiandra GD" panose="020E0502030308020204" pitchFamily="34" charset="0"/>
            </a:rPr>
            <a:t>Brainstorm</a:t>
          </a:r>
          <a:r>
            <a:rPr lang="ru-RU" dirty="0" smtClean="0"/>
            <a:t>»</a:t>
          </a:r>
          <a:endParaRPr lang="ru-RU" dirty="0"/>
        </a:p>
      </dgm:t>
    </dgm:pt>
    <dgm:pt modelId="{6A9C0CBB-2970-4012-BD50-FC4F7706BA4C}" type="parTrans" cxnId="{48DA5B65-4892-4A92-835D-2FE8FCC67A7E}">
      <dgm:prSet/>
      <dgm:spPr/>
      <dgm:t>
        <a:bodyPr/>
        <a:lstStyle/>
        <a:p>
          <a:endParaRPr lang="ru-RU"/>
        </a:p>
      </dgm:t>
    </dgm:pt>
    <dgm:pt modelId="{64B2F11B-1134-4C45-BB00-4B2DBFC94413}" type="sibTrans" cxnId="{48DA5B65-4892-4A92-835D-2FE8FCC67A7E}">
      <dgm:prSet/>
      <dgm:spPr/>
      <dgm:t>
        <a:bodyPr/>
        <a:lstStyle/>
        <a:p>
          <a:endParaRPr lang="ru-RU"/>
        </a:p>
      </dgm:t>
    </dgm:pt>
    <dgm:pt modelId="{2B118DDF-7517-43EE-B5B3-E1669A0E496B}">
      <dgm:prSet phldrT="[Текст]"/>
      <dgm:spPr/>
      <dgm:t>
        <a:bodyPr/>
        <a:lstStyle/>
        <a:p>
          <a:r>
            <a:rPr lang="ru-RU" dirty="0" smtClean="0"/>
            <a:t>Студенческий спортивный клуб «</a:t>
          </a:r>
          <a:r>
            <a:rPr lang="en-US" dirty="0" smtClean="0">
              <a:latin typeface="Maiandra GD" panose="020E0502030308020204" pitchFamily="34" charset="0"/>
            </a:rPr>
            <a:t>PRO</a:t>
          </a:r>
          <a:r>
            <a:rPr lang="ru-RU" dirty="0" smtClean="0"/>
            <a:t>спорт»</a:t>
          </a:r>
          <a:endParaRPr lang="ru-RU" dirty="0"/>
        </a:p>
      </dgm:t>
    </dgm:pt>
    <dgm:pt modelId="{7AE0EFBA-E83F-46D7-A914-6A11E2B57C6F}" type="parTrans" cxnId="{4BB43563-CA4A-4EF8-ABB2-2BD4A2C0895E}">
      <dgm:prSet/>
      <dgm:spPr/>
      <dgm:t>
        <a:bodyPr/>
        <a:lstStyle/>
        <a:p>
          <a:endParaRPr lang="ru-RU"/>
        </a:p>
      </dgm:t>
    </dgm:pt>
    <dgm:pt modelId="{1618C178-6484-48E2-9996-D18B8CB51371}" type="sibTrans" cxnId="{4BB43563-CA4A-4EF8-ABB2-2BD4A2C0895E}">
      <dgm:prSet/>
      <dgm:spPr/>
      <dgm:t>
        <a:bodyPr/>
        <a:lstStyle/>
        <a:p>
          <a:endParaRPr lang="ru-RU"/>
        </a:p>
      </dgm:t>
    </dgm:pt>
    <dgm:pt modelId="{E8FCE4FE-4127-4B19-9646-FBEF227A4A74}">
      <dgm:prSet phldrT="[Текст]"/>
      <dgm:spPr/>
      <dgm:t>
        <a:bodyPr/>
        <a:lstStyle/>
        <a:p>
          <a:r>
            <a:rPr lang="ru-RU" dirty="0" smtClean="0"/>
            <a:t>Военно-патриотический клуб «Патриот»</a:t>
          </a:r>
          <a:endParaRPr lang="ru-RU" dirty="0"/>
        </a:p>
      </dgm:t>
    </dgm:pt>
    <dgm:pt modelId="{51DE1A68-C742-4071-904A-C9E4D6BE477A}" type="parTrans" cxnId="{16C48AA3-2D00-4976-AD4A-A8337FB68130}">
      <dgm:prSet/>
      <dgm:spPr/>
      <dgm:t>
        <a:bodyPr/>
        <a:lstStyle/>
        <a:p>
          <a:endParaRPr lang="ru-RU"/>
        </a:p>
      </dgm:t>
    </dgm:pt>
    <dgm:pt modelId="{FB737CEC-9844-44D6-808A-BE16E0DBEEE1}" type="sibTrans" cxnId="{16C48AA3-2D00-4976-AD4A-A8337FB68130}">
      <dgm:prSet/>
      <dgm:spPr/>
      <dgm:t>
        <a:bodyPr/>
        <a:lstStyle/>
        <a:p>
          <a:endParaRPr lang="ru-RU"/>
        </a:p>
      </dgm:t>
    </dgm:pt>
    <dgm:pt modelId="{AF0785CB-7CEE-4B62-8168-1DA21AF041CC}">
      <dgm:prSet/>
      <dgm:spPr/>
      <dgm:t>
        <a:bodyPr/>
        <a:lstStyle/>
        <a:p>
          <a:r>
            <a:rPr lang="ru-RU" dirty="0" smtClean="0"/>
            <a:t>Волонтёрский отряд «Позитив»</a:t>
          </a:r>
          <a:endParaRPr lang="ru-RU" dirty="0"/>
        </a:p>
      </dgm:t>
    </dgm:pt>
    <dgm:pt modelId="{320B91B2-3F3C-4191-A232-83F02C6D3938}" type="parTrans" cxnId="{2289A6D1-4559-4427-8A33-E8FE22FC75E2}">
      <dgm:prSet/>
      <dgm:spPr/>
      <dgm:t>
        <a:bodyPr/>
        <a:lstStyle/>
        <a:p>
          <a:endParaRPr lang="ru-RU"/>
        </a:p>
      </dgm:t>
    </dgm:pt>
    <dgm:pt modelId="{6592F984-D0C1-40CF-B839-CC6C071B1C9F}" type="sibTrans" cxnId="{2289A6D1-4559-4427-8A33-E8FE22FC75E2}">
      <dgm:prSet/>
      <dgm:spPr/>
      <dgm:t>
        <a:bodyPr/>
        <a:lstStyle/>
        <a:p>
          <a:endParaRPr lang="ru-RU"/>
        </a:p>
      </dgm:t>
    </dgm:pt>
    <dgm:pt modelId="{3A17318A-9F02-4AC4-B38D-3274A42A3E05}">
      <dgm:prSet/>
      <dgm:spPr/>
      <dgm:t>
        <a:bodyPr/>
        <a:lstStyle/>
        <a:p>
          <a:r>
            <a:rPr lang="ru-RU" dirty="0" smtClean="0"/>
            <a:t>Медиа центр «</a:t>
          </a:r>
          <a:r>
            <a:rPr lang="ru-RU" dirty="0" err="1" smtClean="0"/>
            <a:t>СТУДинформ</a:t>
          </a:r>
          <a:r>
            <a:rPr lang="ru-RU" dirty="0" smtClean="0"/>
            <a:t>»</a:t>
          </a:r>
          <a:endParaRPr lang="ru-RU" dirty="0"/>
        </a:p>
      </dgm:t>
    </dgm:pt>
    <dgm:pt modelId="{49445D48-41F4-4912-A154-271F0162DA56}" type="parTrans" cxnId="{72B7581C-48FD-44DC-8C6C-8B6F70EEDC84}">
      <dgm:prSet/>
      <dgm:spPr/>
      <dgm:t>
        <a:bodyPr/>
        <a:lstStyle/>
        <a:p>
          <a:endParaRPr lang="ru-RU"/>
        </a:p>
      </dgm:t>
    </dgm:pt>
    <dgm:pt modelId="{1A3E14B7-95FF-425F-87D9-151080CDAE41}" type="sibTrans" cxnId="{72B7581C-48FD-44DC-8C6C-8B6F70EEDC84}">
      <dgm:prSet/>
      <dgm:spPr/>
      <dgm:t>
        <a:bodyPr/>
        <a:lstStyle/>
        <a:p>
          <a:endParaRPr lang="ru-RU"/>
        </a:p>
      </dgm:t>
    </dgm:pt>
    <dgm:pt modelId="{49FAA1F9-BFB7-41FA-91DA-8DFA569FF720}">
      <dgm:prSet/>
      <dgm:spPr/>
      <dgm:t>
        <a:bodyPr/>
        <a:lstStyle/>
        <a:p>
          <a:r>
            <a:rPr lang="ru-RU" dirty="0" smtClean="0"/>
            <a:t>Историко-литературный клуб «ОНЕГИН»</a:t>
          </a:r>
          <a:endParaRPr lang="ru-RU" dirty="0"/>
        </a:p>
      </dgm:t>
    </dgm:pt>
    <dgm:pt modelId="{A9031F44-1B75-4063-A120-FAF893D253FB}" type="parTrans" cxnId="{ED2A7964-2C8E-4C62-943B-205A8162E9ED}">
      <dgm:prSet/>
      <dgm:spPr/>
      <dgm:t>
        <a:bodyPr/>
        <a:lstStyle/>
        <a:p>
          <a:endParaRPr lang="ru-RU"/>
        </a:p>
      </dgm:t>
    </dgm:pt>
    <dgm:pt modelId="{04DFD7B7-5481-4480-94F6-00A54AF791C7}" type="sibTrans" cxnId="{ED2A7964-2C8E-4C62-943B-205A8162E9ED}">
      <dgm:prSet/>
      <dgm:spPr/>
      <dgm:t>
        <a:bodyPr/>
        <a:lstStyle/>
        <a:p>
          <a:endParaRPr lang="ru-RU"/>
        </a:p>
      </dgm:t>
    </dgm:pt>
    <dgm:pt modelId="{CDDF54A5-D6AE-4E34-B42C-BF6268AC0ED6}">
      <dgm:prSet/>
      <dgm:spPr/>
      <dgm:t>
        <a:bodyPr/>
        <a:lstStyle/>
        <a:p>
          <a:r>
            <a:rPr lang="ru-RU" dirty="0" smtClean="0"/>
            <a:t>Студенческий творческий клуб «Мастерская талантов»</a:t>
          </a:r>
          <a:endParaRPr lang="ru-RU" dirty="0"/>
        </a:p>
      </dgm:t>
    </dgm:pt>
    <dgm:pt modelId="{0BD93153-44A6-41F8-BCA5-7ED73096D490}" type="parTrans" cxnId="{3B3E0728-E643-4C18-BFF2-B0E527EDE6F3}">
      <dgm:prSet/>
      <dgm:spPr/>
      <dgm:t>
        <a:bodyPr/>
        <a:lstStyle/>
        <a:p>
          <a:endParaRPr lang="ru-RU"/>
        </a:p>
      </dgm:t>
    </dgm:pt>
    <dgm:pt modelId="{49A12D00-3EA9-4E1B-B5CE-5787BFAAFDD3}" type="sibTrans" cxnId="{3B3E0728-E643-4C18-BFF2-B0E527EDE6F3}">
      <dgm:prSet/>
      <dgm:spPr/>
      <dgm:t>
        <a:bodyPr/>
        <a:lstStyle/>
        <a:p>
          <a:endParaRPr lang="ru-RU"/>
        </a:p>
      </dgm:t>
    </dgm:pt>
    <dgm:pt modelId="{DE906C92-8BBF-4971-9100-DA1BC2043A02}">
      <dgm:prSet/>
      <dgm:spPr/>
      <dgm:t>
        <a:bodyPr/>
        <a:lstStyle/>
        <a:p>
          <a:r>
            <a:rPr lang="ru-RU" dirty="0" smtClean="0"/>
            <a:t>Профессиональный клуб «Дело вкуса»</a:t>
          </a:r>
          <a:endParaRPr lang="ru-RU" dirty="0"/>
        </a:p>
      </dgm:t>
    </dgm:pt>
    <dgm:pt modelId="{CF2D7F85-8801-43A8-A4E3-8B37D1D343E5}" type="parTrans" cxnId="{B4DAED7F-2B31-44F7-B677-51D5BEC475A4}">
      <dgm:prSet/>
      <dgm:spPr/>
      <dgm:t>
        <a:bodyPr/>
        <a:lstStyle/>
        <a:p>
          <a:endParaRPr lang="ru-RU"/>
        </a:p>
      </dgm:t>
    </dgm:pt>
    <dgm:pt modelId="{DABD1880-353C-4C30-88DA-025AB063CF56}" type="sibTrans" cxnId="{B4DAED7F-2B31-44F7-B677-51D5BEC475A4}">
      <dgm:prSet/>
      <dgm:spPr/>
      <dgm:t>
        <a:bodyPr/>
        <a:lstStyle/>
        <a:p>
          <a:endParaRPr lang="ru-RU"/>
        </a:p>
      </dgm:t>
    </dgm:pt>
    <dgm:pt modelId="{BAB05ADF-5845-41FD-9E02-58703AC94FFA}">
      <dgm:prSet/>
      <dgm:spPr/>
      <dgm:t>
        <a:bodyPr/>
        <a:lstStyle/>
        <a:p>
          <a:r>
            <a:rPr lang="ru-RU" dirty="0" smtClean="0"/>
            <a:t>Бизнес клуб «Своё дело»</a:t>
          </a:r>
          <a:endParaRPr lang="ru-RU" dirty="0"/>
        </a:p>
      </dgm:t>
    </dgm:pt>
    <dgm:pt modelId="{07443619-98C7-4FA3-8FE4-7A09BE17776E}" type="parTrans" cxnId="{8845E9B0-BD99-409B-AD29-AC0F337B1AAF}">
      <dgm:prSet/>
      <dgm:spPr/>
      <dgm:t>
        <a:bodyPr/>
        <a:lstStyle/>
        <a:p>
          <a:endParaRPr lang="ru-RU"/>
        </a:p>
      </dgm:t>
    </dgm:pt>
    <dgm:pt modelId="{6E7956EF-7D03-4A16-8BF5-08E45D8B41F8}" type="sibTrans" cxnId="{8845E9B0-BD99-409B-AD29-AC0F337B1AAF}">
      <dgm:prSet/>
      <dgm:spPr/>
      <dgm:t>
        <a:bodyPr/>
        <a:lstStyle/>
        <a:p>
          <a:endParaRPr lang="ru-RU"/>
        </a:p>
      </dgm:t>
    </dgm:pt>
    <dgm:pt modelId="{9CCA2DEB-A892-4294-BA8F-75E2F0C41E32}">
      <dgm:prSet/>
      <dgm:spPr/>
      <dgm:t>
        <a:bodyPr/>
        <a:lstStyle/>
        <a:p>
          <a:r>
            <a:rPr lang="ru-RU" dirty="0" smtClean="0"/>
            <a:t>Клуб Большой перемены «Время перемен»</a:t>
          </a:r>
          <a:endParaRPr lang="ru-RU" dirty="0"/>
        </a:p>
      </dgm:t>
    </dgm:pt>
    <dgm:pt modelId="{A7FA5430-CBA2-46E8-B493-B1DB1413D6BB}" type="parTrans" cxnId="{85D40094-88A9-45AB-ADBE-531417905E46}">
      <dgm:prSet/>
      <dgm:spPr/>
      <dgm:t>
        <a:bodyPr/>
        <a:lstStyle/>
        <a:p>
          <a:endParaRPr lang="ru-RU"/>
        </a:p>
      </dgm:t>
    </dgm:pt>
    <dgm:pt modelId="{DE71E4C7-9BF0-4487-A2E8-212F8FDD5120}" type="sibTrans" cxnId="{85D40094-88A9-45AB-ADBE-531417905E46}">
      <dgm:prSet/>
      <dgm:spPr/>
      <dgm:t>
        <a:bodyPr/>
        <a:lstStyle/>
        <a:p>
          <a:endParaRPr lang="ru-RU"/>
        </a:p>
      </dgm:t>
    </dgm:pt>
    <dgm:pt modelId="{0F09D22C-4CA6-44BF-8BAD-143D07C51296}">
      <dgm:prSet/>
      <dgm:spPr/>
      <dgm:t>
        <a:bodyPr/>
        <a:lstStyle/>
        <a:p>
          <a:r>
            <a:rPr lang="ru-RU" dirty="0" smtClean="0"/>
            <a:t>Первичное отделение РСМ</a:t>
          </a:r>
          <a:endParaRPr lang="ru-RU" dirty="0"/>
        </a:p>
      </dgm:t>
    </dgm:pt>
    <dgm:pt modelId="{77778D28-4DC0-4120-8857-24EF2BCABA29}" type="parTrans" cxnId="{730AB2A9-EEF3-4278-8630-7A24DDBB18EF}">
      <dgm:prSet/>
      <dgm:spPr/>
      <dgm:t>
        <a:bodyPr/>
        <a:lstStyle/>
        <a:p>
          <a:endParaRPr lang="ru-RU"/>
        </a:p>
      </dgm:t>
    </dgm:pt>
    <dgm:pt modelId="{516A9D36-8BB9-40A6-8C91-FFC724722206}" type="sibTrans" cxnId="{730AB2A9-EEF3-4278-8630-7A24DDBB18EF}">
      <dgm:prSet/>
      <dgm:spPr/>
      <dgm:t>
        <a:bodyPr/>
        <a:lstStyle/>
        <a:p>
          <a:endParaRPr lang="ru-RU"/>
        </a:p>
      </dgm:t>
    </dgm:pt>
    <dgm:pt modelId="{73EF7D2F-8EE3-4519-8F43-B5D697697CCD}">
      <dgm:prSet/>
      <dgm:spPr/>
      <dgm:t>
        <a:bodyPr/>
        <a:lstStyle/>
        <a:p>
          <a:r>
            <a:rPr lang="ru-RU" dirty="0" smtClean="0"/>
            <a:t>Первичное отделение РДДМ</a:t>
          </a:r>
          <a:endParaRPr lang="ru-RU" dirty="0"/>
        </a:p>
      </dgm:t>
    </dgm:pt>
    <dgm:pt modelId="{4AD2DB72-8BB2-4609-85C2-C7CFDF09D33A}" type="parTrans" cxnId="{4607F2BE-2846-406A-BC09-0BC797DB9AFB}">
      <dgm:prSet/>
      <dgm:spPr/>
      <dgm:t>
        <a:bodyPr/>
        <a:lstStyle/>
        <a:p>
          <a:endParaRPr lang="ru-RU"/>
        </a:p>
      </dgm:t>
    </dgm:pt>
    <dgm:pt modelId="{363EC4B4-DD74-48C5-A094-458C804551F6}" type="sibTrans" cxnId="{4607F2BE-2846-406A-BC09-0BC797DB9AFB}">
      <dgm:prSet/>
      <dgm:spPr/>
      <dgm:t>
        <a:bodyPr/>
        <a:lstStyle/>
        <a:p>
          <a:endParaRPr lang="ru-RU"/>
        </a:p>
      </dgm:t>
    </dgm:pt>
    <dgm:pt modelId="{D3467EF2-76F4-4291-B3B3-94B4D249F280}">
      <dgm:prSet/>
      <dgm:spPr/>
      <dgm:t>
        <a:bodyPr/>
        <a:lstStyle/>
        <a:p>
          <a:r>
            <a:rPr lang="ru-RU" dirty="0" err="1" smtClean="0"/>
            <a:t>Старостат</a:t>
          </a:r>
          <a:endParaRPr lang="ru-RU" dirty="0"/>
        </a:p>
      </dgm:t>
    </dgm:pt>
    <dgm:pt modelId="{D66CC8CB-646C-4BE9-A55B-E5C12CF5BE6C}" type="parTrans" cxnId="{FEA77235-5865-403F-9A55-8229FEC03CCB}">
      <dgm:prSet/>
      <dgm:spPr/>
      <dgm:t>
        <a:bodyPr/>
        <a:lstStyle/>
        <a:p>
          <a:endParaRPr lang="ru-RU"/>
        </a:p>
      </dgm:t>
    </dgm:pt>
    <dgm:pt modelId="{4B53E2BC-C059-4C0E-AFEB-66F28CC7471E}" type="sibTrans" cxnId="{FEA77235-5865-403F-9A55-8229FEC03CCB}">
      <dgm:prSet/>
      <dgm:spPr/>
      <dgm:t>
        <a:bodyPr/>
        <a:lstStyle/>
        <a:p>
          <a:endParaRPr lang="ru-RU"/>
        </a:p>
      </dgm:t>
    </dgm:pt>
    <dgm:pt modelId="{BB075CF0-1733-4660-BD34-F07E1896DF6A}" type="pres">
      <dgm:prSet presAssocID="{996841AF-6BD6-4456-BA42-011926876C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5D693E-86D5-4EA3-9787-286182309CAA}" type="pres">
      <dgm:prSet presAssocID="{E625CC10-4BC6-4F2F-9932-1C45AC122394}" presName="parentLin" presStyleCnt="0"/>
      <dgm:spPr/>
      <dgm:t>
        <a:bodyPr/>
        <a:lstStyle/>
        <a:p>
          <a:endParaRPr lang="ru-RU"/>
        </a:p>
      </dgm:t>
    </dgm:pt>
    <dgm:pt modelId="{21F8A39A-A7D4-4BBE-8BA7-35665D590017}" type="pres">
      <dgm:prSet presAssocID="{E625CC10-4BC6-4F2F-9932-1C45AC122394}" presName="parentLeftMargin" presStyleLbl="node1" presStyleIdx="0" presStyleCnt="13"/>
      <dgm:spPr/>
      <dgm:t>
        <a:bodyPr/>
        <a:lstStyle/>
        <a:p>
          <a:endParaRPr lang="ru-RU"/>
        </a:p>
      </dgm:t>
    </dgm:pt>
    <dgm:pt modelId="{419B199C-E0E1-4ABC-BA7B-8DED19CDC0A8}" type="pres">
      <dgm:prSet presAssocID="{E625CC10-4BC6-4F2F-9932-1C45AC122394}" presName="parentText" presStyleLbl="node1" presStyleIdx="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01AD2-44CA-4EAD-9855-E2DAFDDBF57D}" type="pres">
      <dgm:prSet presAssocID="{E625CC10-4BC6-4F2F-9932-1C45AC122394}" presName="negativeSpace" presStyleCnt="0"/>
      <dgm:spPr/>
      <dgm:t>
        <a:bodyPr/>
        <a:lstStyle/>
        <a:p>
          <a:endParaRPr lang="ru-RU"/>
        </a:p>
      </dgm:t>
    </dgm:pt>
    <dgm:pt modelId="{2DE4C958-E50E-4D2A-B2E6-637C08941A29}" type="pres">
      <dgm:prSet presAssocID="{E625CC10-4BC6-4F2F-9932-1C45AC122394}" presName="childText" presStyleLbl="conFgAcc1" presStyleIdx="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1E577-8AAD-4BB5-8DAB-9128C89A19A6}" type="pres">
      <dgm:prSet presAssocID="{64B2F11B-1134-4C45-BB00-4B2DBFC94413}" presName="spaceBetweenRectangles" presStyleCnt="0"/>
      <dgm:spPr/>
      <dgm:t>
        <a:bodyPr/>
        <a:lstStyle/>
        <a:p>
          <a:endParaRPr lang="ru-RU"/>
        </a:p>
      </dgm:t>
    </dgm:pt>
    <dgm:pt modelId="{44594EB9-DFCA-4134-879C-2B19B793817D}" type="pres">
      <dgm:prSet presAssocID="{2B118DDF-7517-43EE-B5B3-E1669A0E496B}" presName="parentLin" presStyleCnt="0"/>
      <dgm:spPr/>
      <dgm:t>
        <a:bodyPr/>
        <a:lstStyle/>
        <a:p>
          <a:endParaRPr lang="ru-RU"/>
        </a:p>
      </dgm:t>
    </dgm:pt>
    <dgm:pt modelId="{283C270D-EAA2-4EE7-BD80-E1C7A02F4E50}" type="pres">
      <dgm:prSet presAssocID="{2B118DDF-7517-43EE-B5B3-E1669A0E496B}" presName="parentLeftMargin" presStyleLbl="node1" presStyleIdx="0" presStyleCnt="13"/>
      <dgm:spPr/>
      <dgm:t>
        <a:bodyPr/>
        <a:lstStyle/>
        <a:p>
          <a:endParaRPr lang="ru-RU"/>
        </a:p>
      </dgm:t>
    </dgm:pt>
    <dgm:pt modelId="{538D65C3-236B-42A0-BC0A-5E8E661D50A5}" type="pres">
      <dgm:prSet presAssocID="{2B118DDF-7517-43EE-B5B3-E1669A0E496B}" presName="parentText" presStyleLbl="node1" presStyleIdx="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D0E72-5CB8-4CBC-A9BC-45AFE87E00F3}" type="pres">
      <dgm:prSet presAssocID="{2B118DDF-7517-43EE-B5B3-E1669A0E496B}" presName="negativeSpace" presStyleCnt="0"/>
      <dgm:spPr/>
      <dgm:t>
        <a:bodyPr/>
        <a:lstStyle/>
        <a:p>
          <a:endParaRPr lang="ru-RU"/>
        </a:p>
      </dgm:t>
    </dgm:pt>
    <dgm:pt modelId="{1DE07925-AC85-4DC6-AEAF-E45EA927B85D}" type="pres">
      <dgm:prSet presAssocID="{2B118DDF-7517-43EE-B5B3-E1669A0E496B}" presName="childText" presStyleLbl="conFgAcc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A107E-3EC2-4819-A5CA-BED811D89729}" type="pres">
      <dgm:prSet presAssocID="{1618C178-6484-48E2-9996-D18B8CB51371}" presName="spaceBetweenRectangles" presStyleCnt="0"/>
      <dgm:spPr/>
      <dgm:t>
        <a:bodyPr/>
        <a:lstStyle/>
        <a:p>
          <a:endParaRPr lang="ru-RU"/>
        </a:p>
      </dgm:t>
    </dgm:pt>
    <dgm:pt modelId="{C37B9EBF-6F33-4573-B343-835308BAC2BC}" type="pres">
      <dgm:prSet presAssocID="{E8FCE4FE-4127-4B19-9646-FBEF227A4A74}" presName="parentLin" presStyleCnt="0"/>
      <dgm:spPr/>
      <dgm:t>
        <a:bodyPr/>
        <a:lstStyle/>
        <a:p>
          <a:endParaRPr lang="ru-RU"/>
        </a:p>
      </dgm:t>
    </dgm:pt>
    <dgm:pt modelId="{2E3AC88F-2CC4-489D-9ED8-F44B09F8B89E}" type="pres">
      <dgm:prSet presAssocID="{E8FCE4FE-4127-4B19-9646-FBEF227A4A74}" presName="parentLeftMargin" presStyleLbl="node1" presStyleIdx="1" presStyleCnt="13"/>
      <dgm:spPr/>
      <dgm:t>
        <a:bodyPr/>
        <a:lstStyle/>
        <a:p>
          <a:endParaRPr lang="ru-RU"/>
        </a:p>
      </dgm:t>
    </dgm:pt>
    <dgm:pt modelId="{1E15439C-F82C-4382-AD37-D5F590F77C04}" type="pres">
      <dgm:prSet presAssocID="{E8FCE4FE-4127-4B19-9646-FBEF227A4A74}" presName="parentText" presStyleLbl="node1" presStyleIdx="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887D5-067A-4AA9-8C6B-D980F71E0FC7}" type="pres">
      <dgm:prSet presAssocID="{E8FCE4FE-4127-4B19-9646-FBEF227A4A74}" presName="negativeSpace" presStyleCnt="0"/>
      <dgm:spPr/>
      <dgm:t>
        <a:bodyPr/>
        <a:lstStyle/>
        <a:p>
          <a:endParaRPr lang="ru-RU"/>
        </a:p>
      </dgm:t>
    </dgm:pt>
    <dgm:pt modelId="{60EA2D5B-F560-47C4-BB9C-A6F3C029D283}" type="pres">
      <dgm:prSet presAssocID="{E8FCE4FE-4127-4B19-9646-FBEF227A4A74}" presName="childText" presStyleLbl="conFgAcc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6E40A-D22D-4DA3-838F-3DEE1E8A74FE}" type="pres">
      <dgm:prSet presAssocID="{FB737CEC-9844-44D6-808A-BE16E0DBEEE1}" presName="spaceBetweenRectangles" presStyleCnt="0"/>
      <dgm:spPr/>
      <dgm:t>
        <a:bodyPr/>
        <a:lstStyle/>
        <a:p>
          <a:endParaRPr lang="ru-RU"/>
        </a:p>
      </dgm:t>
    </dgm:pt>
    <dgm:pt modelId="{6BB0970F-81BF-4BAC-B792-231B20FC835B}" type="pres">
      <dgm:prSet presAssocID="{AF0785CB-7CEE-4B62-8168-1DA21AF041CC}" presName="parentLin" presStyleCnt="0"/>
      <dgm:spPr/>
      <dgm:t>
        <a:bodyPr/>
        <a:lstStyle/>
        <a:p>
          <a:endParaRPr lang="ru-RU"/>
        </a:p>
      </dgm:t>
    </dgm:pt>
    <dgm:pt modelId="{620E16F1-BD66-495E-82C4-5877ED7091E5}" type="pres">
      <dgm:prSet presAssocID="{AF0785CB-7CEE-4B62-8168-1DA21AF041CC}" presName="parentLeftMargin" presStyleLbl="node1" presStyleIdx="2" presStyleCnt="13"/>
      <dgm:spPr/>
      <dgm:t>
        <a:bodyPr/>
        <a:lstStyle/>
        <a:p>
          <a:endParaRPr lang="ru-RU"/>
        </a:p>
      </dgm:t>
    </dgm:pt>
    <dgm:pt modelId="{7086F592-DA24-4026-AB6B-7F4DD60D6012}" type="pres">
      <dgm:prSet presAssocID="{AF0785CB-7CEE-4B62-8168-1DA21AF041CC}" presName="parentText" presStyleLbl="node1" presStyleIdx="3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C3B19-E37F-4783-BE1E-80FDF467674E}" type="pres">
      <dgm:prSet presAssocID="{AF0785CB-7CEE-4B62-8168-1DA21AF041CC}" presName="negativeSpace" presStyleCnt="0"/>
      <dgm:spPr/>
      <dgm:t>
        <a:bodyPr/>
        <a:lstStyle/>
        <a:p>
          <a:endParaRPr lang="ru-RU"/>
        </a:p>
      </dgm:t>
    </dgm:pt>
    <dgm:pt modelId="{B32C1A7B-45E6-46B4-B946-3D2F82E3F39A}" type="pres">
      <dgm:prSet presAssocID="{AF0785CB-7CEE-4B62-8168-1DA21AF041CC}" presName="childText" presStyleLbl="conFgAcc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0E20B-FFF2-4FC4-A969-35AEE79E499F}" type="pres">
      <dgm:prSet presAssocID="{6592F984-D0C1-40CF-B839-CC6C071B1C9F}" presName="spaceBetweenRectangles" presStyleCnt="0"/>
      <dgm:spPr/>
      <dgm:t>
        <a:bodyPr/>
        <a:lstStyle/>
        <a:p>
          <a:endParaRPr lang="ru-RU"/>
        </a:p>
      </dgm:t>
    </dgm:pt>
    <dgm:pt modelId="{E0FE1D6D-B826-415A-A991-2065DF22D53B}" type="pres">
      <dgm:prSet presAssocID="{3A17318A-9F02-4AC4-B38D-3274A42A3E05}" presName="parentLin" presStyleCnt="0"/>
      <dgm:spPr/>
      <dgm:t>
        <a:bodyPr/>
        <a:lstStyle/>
        <a:p>
          <a:endParaRPr lang="ru-RU"/>
        </a:p>
      </dgm:t>
    </dgm:pt>
    <dgm:pt modelId="{F3F5D5CC-AD20-4F98-8559-534BE5E9632D}" type="pres">
      <dgm:prSet presAssocID="{3A17318A-9F02-4AC4-B38D-3274A42A3E05}" presName="parentLeftMargin" presStyleLbl="node1" presStyleIdx="3" presStyleCnt="13"/>
      <dgm:spPr/>
      <dgm:t>
        <a:bodyPr/>
        <a:lstStyle/>
        <a:p>
          <a:endParaRPr lang="ru-RU"/>
        </a:p>
      </dgm:t>
    </dgm:pt>
    <dgm:pt modelId="{E6DE79B4-0F7D-4236-92DF-F2C51F8545BF}" type="pres">
      <dgm:prSet presAssocID="{3A17318A-9F02-4AC4-B38D-3274A42A3E05}" presName="parentText" presStyleLbl="node1" presStyleIdx="4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84BBB-7398-4C21-A611-5DE951295B71}" type="pres">
      <dgm:prSet presAssocID="{3A17318A-9F02-4AC4-B38D-3274A42A3E05}" presName="negativeSpace" presStyleCnt="0"/>
      <dgm:spPr/>
      <dgm:t>
        <a:bodyPr/>
        <a:lstStyle/>
        <a:p>
          <a:endParaRPr lang="ru-RU"/>
        </a:p>
      </dgm:t>
    </dgm:pt>
    <dgm:pt modelId="{0D989097-E1F2-4BED-AA3B-5F0869F357D3}" type="pres">
      <dgm:prSet presAssocID="{3A17318A-9F02-4AC4-B38D-3274A42A3E05}" presName="childText" presStyleLbl="conFgAcc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B6711-BBE7-4EB7-9208-4C7D0AFA836E}" type="pres">
      <dgm:prSet presAssocID="{1A3E14B7-95FF-425F-87D9-151080CDAE41}" presName="spaceBetweenRectangles" presStyleCnt="0"/>
      <dgm:spPr/>
      <dgm:t>
        <a:bodyPr/>
        <a:lstStyle/>
        <a:p>
          <a:endParaRPr lang="ru-RU"/>
        </a:p>
      </dgm:t>
    </dgm:pt>
    <dgm:pt modelId="{EACC39F6-BEA5-4E40-AFDE-6CFBE3B6D885}" type="pres">
      <dgm:prSet presAssocID="{49FAA1F9-BFB7-41FA-91DA-8DFA569FF720}" presName="parentLin" presStyleCnt="0"/>
      <dgm:spPr/>
      <dgm:t>
        <a:bodyPr/>
        <a:lstStyle/>
        <a:p>
          <a:endParaRPr lang="ru-RU"/>
        </a:p>
      </dgm:t>
    </dgm:pt>
    <dgm:pt modelId="{1A2827B8-F7C4-406A-9D5B-8DC039D4EFC9}" type="pres">
      <dgm:prSet presAssocID="{49FAA1F9-BFB7-41FA-91DA-8DFA569FF720}" presName="parentLeftMargin" presStyleLbl="node1" presStyleIdx="4" presStyleCnt="13"/>
      <dgm:spPr/>
      <dgm:t>
        <a:bodyPr/>
        <a:lstStyle/>
        <a:p>
          <a:endParaRPr lang="ru-RU"/>
        </a:p>
      </dgm:t>
    </dgm:pt>
    <dgm:pt modelId="{F4A69A09-A1ED-41BD-AC12-0F33D3EFFDF4}" type="pres">
      <dgm:prSet presAssocID="{49FAA1F9-BFB7-41FA-91DA-8DFA569FF720}" presName="parentText" presStyleLbl="node1" presStyleIdx="5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95974-CD4A-4A71-A344-C9FCC800BA59}" type="pres">
      <dgm:prSet presAssocID="{49FAA1F9-BFB7-41FA-91DA-8DFA569FF720}" presName="negativeSpace" presStyleCnt="0"/>
      <dgm:spPr/>
      <dgm:t>
        <a:bodyPr/>
        <a:lstStyle/>
        <a:p>
          <a:endParaRPr lang="ru-RU"/>
        </a:p>
      </dgm:t>
    </dgm:pt>
    <dgm:pt modelId="{362EEEC3-3A4D-48A7-B29B-C57EBB01F297}" type="pres">
      <dgm:prSet presAssocID="{49FAA1F9-BFB7-41FA-91DA-8DFA569FF720}" presName="childText" presStyleLbl="conFgAcc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2E62F-C6FF-48B0-98F7-AB58EA490481}" type="pres">
      <dgm:prSet presAssocID="{04DFD7B7-5481-4480-94F6-00A54AF791C7}" presName="spaceBetweenRectangles" presStyleCnt="0"/>
      <dgm:spPr/>
      <dgm:t>
        <a:bodyPr/>
        <a:lstStyle/>
        <a:p>
          <a:endParaRPr lang="ru-RU"/>
        </a:p>
      </dgm:t>
    </dgm:pt>
    <dgm:pt modelId="{8105332A-D2DE-4A80-996D-B41DABB3F6D6}" type="pres">
      <dgm:prSet presAssocID="{CDDF54A5-D6AE-4E34-B42C-BF6268AC0ED6}" presName="parentLin" presStyleCnt="0"/>
      <dgm:spPr/>
      <dgm:t>
        <a:bodyPr/>
        <a:lstStyle/>
        <a:p>
          <a:endParaRPr lang="ru-RU"/>
        </a:p>
      </dgm:t>
    </dgm:pt>
    <dgm:pt modelId="{6422BB94-818C-45BB-BA02-D35BF3CFECDD}" type="pres">
      <dgm:prSet presAssocID="{CDDF54A5-D6AE-4E34-B42C-BF6268AC0ED6}" presName="parentLeftMargin" presStyleLbl="node1" presStyleIdx="5" presStyleCnt="13"/>
      <dgm:spPr/>
      <dgm:t>
        <a:bodyPr/>
        <a:lstStyle/>
        <a:p>
          <a:endParaRPr lang="ru-RU"/>
        </a:p>
      </dgm:t>
    </dgm:pt>
    <dgm:pt modelId="{945BF27A-ADB7-4313-9C15-213C2490000E}" type="pres">
      <dgm:prSet presAssocID="{CDDF54A5-D6AE-4E34-B42C-BF6268AC0ED6}" presName="parentText" presStyleLbl="node1" presStyleIdx="6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F6518-4953-4032-9BF9-1CA47CF9D2A9}" type="pres">
      <dgm:prSet presAssocID="{CDDF54A5-D6AE-4E34-B42C-BF6268AC0ED6}" presName="negativeSpace" presStyleCnt="0"/>
      <dgm:spPr/>
      <dgm:t>
        <a:bodyPr/>
        <a:lstStyle/>
        <a:p>
          <a:endParaRPr lang="ru-RU"/>
        </a:p>
      </dgm:t>
    </dgm:pt>
    <dgm:pt modelId="{B10625AB-B462-41C2-B915-49994B8B985B}" type="pres">
      <dgm:prSet presAssocID="{CDDF54A5-D6AE-4E34-B42C-BF6268AC0ED6}" presName="childText" presStyleLbl="conFgAcc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95FCA-7A84-4820-B36B-DC3EADD5DB8D}" type="pres">
      <dgm:prSet presAssocID="{49A12D00-3EA9-4E1B-B5CE-5787BFAAFDD3}" presName="spaceBetweenRectangles" presStyleCnt="0"/>
      <dgm:spPr/>
      <dgm:t>
        <a:bodyPr/>
        <a:lstStyle/>
        <a:p>
          <a:endParaRPr lang="ru-RU"/>
        </a:p>
      </dgm:t>
    </dgm:pt>
    <dgm:pt modelId="{A9E38275-340F-49C9-B36A-C59A7DD1E774}" type="pres">
      <dgm:prSet presAssocID="{DE906C92-8BBF-4971-9100-DA1BC2043A02}" presName="parentLin" presStyleCnt="0"/>
      <dgm:spPr/>
      <dgm:t>
        <a:bodyPr/>
        <a:lstStyle/>
        <a:p>
          <a:endParaRPr lang="ru-RU"/>
        </a:p>
      </dgm:t>
    </dgm:pt>
    <dgm:pt modelId="{28ECC45D-029E-4E8D-AABD-1C7DC8EDB798}" type="pres">
      <dgm:prSet presAssocID="{DE906C92-8BBF-4971-9100-DA1BC2043A02}" presName="parentLeftMargin" presStyleLbl="node1" presStyleIdx="6" presStyleCnt="13"/>
      <dgm:spPr/>
      <dgm:t>
        <a:bodyPr/>
        <a:lstStyle/>
        <a:p>
          <a:endParaRPr lang="ru-RU"/>
        </a:p>
      </dgm:t>
    </dgm:pt>
    <dgm:pt modelId="{01185427-4CF2-4ECD-8675-D11A14D300EE}" type="pres">
      <dgm:prSet presAssocID="{DE906C92-8BBF-4971-9100-DA1BC2043A02}" presName="parentText" presStyleLbl="node1" presStyleIdx="7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4C49D-C931-404D-836A-A3B3AB7390B8}" type="pres">
      <dgm:prSet presAssocID="{DE906C92-8BBF-4971-9100-DA1BC2043A02}" presName="negativeSpace" presStyleCnt="0"/>
      <dgm:spPr/>
      <dgm:t>
        <a:bodyPr/>
        <a:lstStyle/>
        <a:p>
          <a:endParaRPr lang="ru-RU"/>
        </a:p>
      </dgm:t>
    </dgm:pt>
    <dgm:pt modelId="{13BA58E6-04AB-4627-80D5-F01E8E452C34}" type="pres">
      <dgm:prSet presAssocID="{DE906C92-8BBF-4971-9100-DA1BC2043A02}" presName="childText" presStyleLbl="conFgAcc1" presStyleIdx="7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FFD57-632F-455F-8AF1-86BDD09DA2C8}" type="pres">
      <dgm:prSet presAssocID="{DABD1880-353C-4C30-88DA-025AB063CF56}" presName="spaceBetweenRectangles" presStyleCnt="0"/>
      <dgm:spPr/>
      <dgm:t>
        <a:bodyPr/>
        <a:lstStyle/>
        <a:p>
          <a:endParaRPr lang="ru-RU"/>
        </a:p>
      </dgm:t>
    </dgm:pt>
    <dgm:pt modelId="{9A3FA319-B127-4219-B09C-B5CBB4588FEC}" type="pres">
      <dgm:prSet presAssocID="{BAB05ADF-5845-41FD-9E02-58703AC94FFA}" presName="parentLin" presStyleCnt="0"/>
      <dgm:spPr/>
      <dgm:t>
        <a:bodyPr/>
        <a:lstStyle/>
        <a:p>
          <a:endParaRPr lang="ru-RU"/>
        </a:p>
      </dgm:t>
    </dgm:pt>
    <dgm:pt modelId="{9B3E2957-44AA-4E6D-BB85-4312EB307CDA}" type="pres">
      <dgm:prSet presAssocID="{BAB05ADF-5845-41FD-9E02-58703AC94FFA}" presName="parentLeftMargin" presStyleLbl="node1" presStyleIdx="7" presStyleCnt="13"/>
      <dgm:spPr/>
      <dgm:t>
        <a:bodyPr/>
        <a:lstStyle/>
        <a:p>
          <a:endParaRPr lang="ru-RU"/>
        </a:p>
      </dgm:t>
    </dgm:pt>
    <dgm:pt modelId="{C7C4518D-13C2-40DC-8F52-2C3F50A525EA}" type="pres">
      <dgm:prSet presAssocID="{BAB05ADF-5845-41FD-9E02-58703AC94FFA}" presName="parentText" presStyleLbl="node1" presStyleIdx="8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D0C99-9FC6-436F-88C4-1CB2F2ECAECE}" type="pres">
      <dgm:prSet presAssocID="{BAB05ADF-5845-41FD-9E02-58703AC94FFA}" presName="negativeSpace" presStyleCnt="0"/>
      <dgm:spPr/>
      <dgm:t>
        <a:bodyPr/>
        <a:lstStyle/>
        <a:p>
          <a:endParaRPr lang="ru-RU"/>
        </a:p>
      </dgm:t>
    </dgm:pt>
    <dgm:pt modelId="{2CBCEFE6-B099-49D5-BC67-1CF99D7F27C6}" type="pres">
      <dgm:prSet presAssocID="{BAB05ADF-5845-41FD-9E02-58703AC94FFA}" presName="childText" presStyleLbl="conFgAcc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F70A9-F7C1-47AA-A21E-EEA0056A3D10}" type="pres">
      <dgm:prSet presAssocID="{6E7956EF-7D03-4A16-8BF5-08E45D8B41F8}" presName="spaceBetweenRectangles" presStyleCnt="0"/>
      <dgm:spPr/>
      <dgm:t>
        <a:bodyPr/>
        <a:lstStyle/>
        <a:p>
          <a:endParaRPr lang="ru-RU"/>
        </a:p>
      </dgm:t>
    </dgm:pt>
    <dgm:pt modelId="{FF7383C0-6591-49AC-9718-E7EAABB944D4}" type="pres">
      <dgm:prSet presAssocID="{9CCA2DEB-A892-4294-BA8F-75E2F0C41E32}" presName="parentLin" presStyleCnt="0"/>
      <dgm:spPr/>
      <dgm:t>
        <a:bodyPr/>
        <a:lstStyle/>
        <a:p>
          <a:endParaRPr lang="ru-RU"/>
        </a:p>
      </dgm:t>
    </dgm:pt>
    <dgm:pt modelId="{48BE02CA-774C-404B-8DFE-E03A661BEAC9}" type="pres">
      <dgm:prSet presAssocID="{9CCA2DEB-A892-4294-BA8F-75E2F0C41E32}" presName="parentLeftMargin" presStyleLbl="node1" presStyleIdx="8" presStyleCnt="13"/>
      <dgm:spPr/>
      <dgm:t>
        <a:bodyPr/>
        <a:lstStyle/>
        <a:p>
          <a:endParaRPr lang="ru-RU"/>
        </a:p>
      </dgm:t>
    </dgm:pt>
    <dgm:pt modelId="{975CFE6D-38CB-4113-994D-B33175B64B1D}" type="pres">
      <dgm:prSet presAssocID="{9CCA2DEB-A892-4294-BA8F-75E2F0C41E32}" presName="parentText" presStyleLbl="node1" presStyleIdx="9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608F7-3CFA-4BC1-9A95-F62B4263F9C8}" type="pres">
      <dgm:prSet presAssocID="{9CCA2DEB-A892-4294-BA8F-75E2F0C41E32}" presName="negativeSpace" presStyleCnt="0"/>
      <dgm:spPr/>
      <dgm:t>
        <a:bodyPr/>
        <a:lstStyle/>
        <a:p>
          <a:endParaRPr lang="ru-RU"/>
        </a:p>
      </dgm:t>
    </dgm:pt>
    <dgm:pt modelId="{5F0ED7B4-3FB1-46E0-B5D5-15831764A766}" type="pres">
      <dgm:prSet presAssocID="{9CCA2DEB-A892-4294-BA8F-75E2F0C41E32}" presName="childText" presStyleLbl="conFgAcc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C2F8C-2DF8-4090-82D6-3583713FB0F7}" type="pres">
      <dgm:prSet presAssocID="{DE71E4C7-9BF0-4487-A2E8-212F8FDD5120}" presName="spaceBetweenRectangles" presStyleCnt="0"/>
      <dgm:spPr/>
      <dgm:t>
        <a:bodyPr/>
        <a:lstStyle/>
        <a:p>
          <a:endParaRPr lang="ru-RU"/>
        </a:p>
      </dgm:t>
    </dgm:pt>
    <dgm:pt modelId="{20A5613C-66B8-4461-9122-8D6F027C0051}" type="pres">
      <dgm:prSet presAssocID="{0F09D22C-4CA6-44BF-8BAD-143D07C51296}" presName="parentLin" presStyleCnt="0"/>
      <dgm:spPr/>
      <dgm:t>
        <a:bodyPr/>
        <a:lstStyle/>
        <a:p>
          <a:endParaRPr lang="ru-RU"/>
        </a:p>
      </dgm:t>
    </dgm:pt>
    <dgm:pt modelId="{D521B173-A162-42B1-84B5-B75C7E6762DF}" type="pres">
      <dgm:prSet presAssocID="{0F09D22C-4CA6-44BF-8BAD-143D07C51296}" presName="parentLeftMargin" presStyleLbl="node1" presStyleIdx="9" presStyleCnt="13"/>
      <dgm:spPr/>
      <dgm:t>
        <a:bodyPr/>
        <a:lstStyle/>
        <a:p>
          <a:endParaRPr lang="ru-RU"/>
        </a:p>
      </dgm:t>
    </dgm:pt>
    <dgm:pt modelId="{DB9C52D5-8DDF-4248-ABC8-AE52C1E8E040}" type="pres">
      <dgm:prSet presAssocID="{0F09D22C-4CA6-44BF-8BAD-143D07C51296}" presName="parentText" presStyleLbl="node1" presStyleIdx="1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B93D6-6997-42C9-B7D6-7EFB06590FE4}" type="pres">
      <dgm:prSet presAssocID="{0F09D22C-4CA6-44BF-8BAD-143D07C51296}" presName="negativeSpace" presStyleCnt="0"/>
      <dgm:spPr/>
      <dgm:t>
        <a:bodyPr/>
        <a:lstStyle/>
        <a:p>
          <a:endParaRPr lang="ru-RU"/>
        </a:p>
      </dgm:t>
    </dgm:pt>
    <dgm:pt modelId="{368B47A0-3EAA-4DC7-B352-784BE20D75C4}" type="pres">
      <dgm:prSet presAssocID="{0F09D22C-4CA6-44BF-8BAD-143D07C51296}" presName="childText" presStyleLbl="conFgAcc1" presStyleIdx="1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54177-CD6B-493C-937E-7097F1179156}" type="pres">
      <dgm:prSet presAssocID="{516A9D36-8BB9-40A6-8C91-FFC724722206}" presName="spaceBetweenRectangles" presStyleCnt="0"/>
      <dgm:spPr/>
      <dgm:t>
        <a:bodyPr/>
        <a:lstStyle/>
        <a:p>
          <a:endParaRPr lang="ru-RU"/>
        </a:p>
      </dgm:t>
    </dgm:pt>
    <dgm:pt modelId="{9ACCB600-6E8F-46CE-B4EE-C1836C301E3C}" type="pres">
      <dgm:prSet presAssocID="{73EF7D2F-8EE3-4519-8F43-B5D697697CCD}" presName="parentLin" presStyleCnt="0"/>
      <dgm:spPr/>
      <dgm:t>
        <a:bodyPr/>
        <a:lstStyle/>
        <a:p>
          <a:endParaRPr lang="ru-RU"/>
        </a:p>
      </dgm:t>
    </dgm:pt>
    <dgm:pt modelId="{63E378DF-BAFE-45A7-8921-BACF76931C8C}" type="pres">
      <dgm:prSet presAssocID="{73EF7D2F-8EE3-4519-8F43-B5D697697CCD}" presName="parentLeftMargin" presStyleLbl="node1" presStyleIdx="10" presStyleCnt="13"/>
      <dgm:spPr/>
      <dgm:t>
        <a:bodyPr/>
        <a:lstStyle/>
        <a:p>
          <a:endParaRPr lang="ru-RU"/>
        </a:p>
      </dgm:t>
    </dgm:pt>
    <dgm:pt modelId="{678EFBF1-24D6-4D0E-B0AF-779294D8D7CC}" type="pres">
      <dgm:prSet presAssocID="{73EF7D2F-8EE3-4519-8F43-B5D697697CCD}" presName="parentText" presStyleLbl="node1" presStyleIdx="1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C3027-83D4-4EC3-90F1-AABD4EF1EB27}" type="pres">
      <dgm:prSet presAssocID="{73EF7D2F-8EE3-4519-8F43-B5D697697CCD}" presName="negativeSpace" presStyleCnt="0"/>
      <dgm:spPr/>
      <dgm:t>
        <a:bodyPr/>
        <a:lstStyle/>
        <a:p>
          <a:endParaRPr lang="ru-RU"/>
        </a:p>
      </dgm:t>
    </dgm:pt>
    <dgm:pt modelId="{A4EC015D-60FB-49B0-AE7E-BEA0D1556AD6}" type="pres">
      <dgm:prSet presAssocID="{73EF7D2F-8EE3-4519-8F43-B5D697697CCD}" presName="childText" presStyleLbl="conFgAcc1" presStyleIdx="1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325DF-2481-434C-BB0F-037F67AE4435}" type="pres">
      <dgm:prSet presAssocID="{363EC4B4-DD74-48C5-A094-458C804551F6}" presName="spaceBetweenRectangles" presStyleCnt="0"/>
      <dgm:spPr/>
    </dgm:pt>
    <dgm:pt modelId="{021292E8-3270-4E8C-B2C8-DF3F587F5496}" type="pres">
      <dgm:prSet presAssocID="{D3467EF2-76F4-4291-B3B3-94B4D249F280}" presName="parentLin" presStyleCnt="0"/>
      <dgm:spPr/>
    </dgm:pt>
    <dgm:pt modelId="{03EABF6B-7275-408B-AEB4-C625554C8608}" type="pres">
      <dgm:prSet presAssocID="{D3467EF2-76F4-4291-B3B3-94B4D249F280}" presName="parentLeftMargin" presStyleLbl="node1" presStyleIdx="11" presStyleCnt="13"/>
      <dgm:spPr/>
      <dgm:t>
        <a:bodyPr/>
        <a:lstStyle/>
        <a:p>
          <a:endParaRPr lang="ru-RU"/>
        </a:p>
      </dgm:t>
    </dgm:pt>
    <dgm:pt modelId="{87462027-D985-46F9-B7EE-DAFC1CE31DC3}" type="pres">
      <dgm:prSet presAssocID="{D3467EF2-76F4-4291-B3B3-94B4D249F280}" presName="parentText" presStyleLbl="node1" presStyleIdx="1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F9DA9-C245-46AB-8BDB-2772249FCBE1}" type="pres">
      <dgm:prSet presAssocID="{D3467EF2-76F4-4291-B3B3-94B4D249F280}" presName="negativeSpace" presStyleCnt="0"/>
      <dgm:spPr/>
    </dgm:pt>
    <dgm:pt modelId="{63C72B35-04B8-49F1-AAAC-999E8DF9D375}" type="pres">
      <dgm:prSet presAssocID="{D3467EF2-76F4-4291-B3B3-94B4D249F280}" presName="childText" presStyleLbl="conFgAcc1" presStyleIdx="12" presStyleCnt="13">
        <dgm:presLayoutVars>
          <dgm:bulletEnabled val="1"/>
        </dgm:presLayoutVars>
      </dgm:prSet>
      <dgm:spPr/>
    </dgm:pt>
  </dgm:ptLst>
  <dgm:cxnLst>
    <dgm:cxn modelId="{72B7581C-48FD-44DC-8C6C-8B6F70EEDC84}" srcId="{996841AF-6BD6-4456-BA42-011926876C20}" destId="{3A17318A-9F02-4AC4-B38D-3274A42A3E05}" srcOrd="4" destOrd="0" parTransId="{49445D48-41F4-4912-A154-271F0162DA56}" sibTransId="{1A3E14B7-95FF-425F-87D9-151080CDAE41}"/>
    <dgm:cxn modelId="{B9369C22-AD8E-42E5-BDB2-4134DCD5F03E}" type="presOf" srcId="{BAB05ADF-5845-41FD-9E02-58703AC94FFA}" destId="{9B3E2957-44AA-4E6D-BB85-4312EB307CDA}" srcOrd="0" destOrd="0" presId="urn:microsoft.com/office/officeart/2005/8/layout/list1"/>
    <dgm:cxn modelId="{4607F2BE-2846-406A-BC09-0BC797DB9AFB}" srcId="{996841AF-6BD6-4456-BA42-011926876C20}" destId="{73EF7D2F-8EE3-4519-8F43-B5D697697CCD}" srcOrd="11" destOrd="0" parTransId="{4AD2DB72-8BB2-4609-85C2-C7CFDF09D33A}" sibTransId="{363EC4B4-DD74-48C5-A094-458C804551F6}"/>
    <dgm:cxn modelId="{957A2542-2433-4BAB-9004-DB554318635C}" type="presOf" srcId="{E8FCE4FE-4127-4B19-9646-FBEF227A4A74}" destId="{1E15439C-F82C-4382-AD37-D5F590F77C04}" srcOrd="1" destOrd="0" presId="urn:microsoft.com/office/officeart/2005/8/layout/list1"/>
    <dgm:cxn modelId="{B207F34C-A530-438D-8F97-BC94D0D3B72B}" type="presOf" srcId="{3A17318A-9F02-4AC4-B38D-3274A42A3E05}" destId="{E6DE79B4-0F7D-4236-92DF-F2C51F8545BF}" srcOrd="1" destOrd="0" presId="urn:microsoft.com/office/officeart/2005/8/layout/list1"/>
    <dgm:cxn modelId="{E5BA6CFC-C913-45DD-A954-E85859C4F7C7}" type="presOf" srcId="{DE906C92-8BBF-4971-9100-DA1BC2043A02}" destId="{01185427-4CF2-4ECD-8675-D11A14D300EE}" srcOrd="1" destOrd="0" presId="urn:microsoft.com/office/officeart/2005/8/layout/list1"/>
    <dgm:cxn modelId="{8845E9B0-BD99-409B-AD29-AC0F337B1AAF}" srcId="{996841AF-6BD6-4456-BA42-011926876C20}" destId="{BAB05ADF-5845-41FD-9E02-58703AC94FFA}" srcOrd="8" destOrd="0" parTransId="{07443619-98C7-4FA3-8FE4-7A09BE17776E}" sibTransId="{6E7956EF-7D03-4A16-8BF5-08E45D8B41F8}"/>
    <dgm:cxn modelId="{51906B20-6C6F-4487-BBE1-1D0B4C63E1F5}" type="presOf" srcId="{E8FCE4FE-4127-4B19-9646-FBEF227A4A74}" destId="{2E3AC88F-2CC4-489D-9ED8-F44B09F8B89E}" srcOrd="0" destOrd="0" presId="urn:microsoft.com/office/officeart/2005/8/layout/list1"/>
    <dgm:cxn modelId="{15DAD0E3-F87E-47A8-A3CB-948FEF3A7BC8}" type="presOf" srcId="{AF0785CB-7CEE-4B62-8168-1DA21AF041CC}" destId="{7086F592-DA24-4026-AB6B-7F4DD60D6012}" srcOrd="1" destOrd="0" presId="urn:microsoft.com/office/officeart/2005/8/layout/list1"/>
    <dgm:cxn modelId="{16C48AA3-2D00-4976-AD4A-A8337FB68130}" srcId="{996841AF-6BD6-4456-BA42-011926876C20}" destId="{E8FCE4FE-4127-4B19-9646-FBEF227A4A74}" srcOrd="2" destOrd="0" parTransId="{51DE1A68-C742-4071-904A-C9E4D6BE477A}" sibTransId="{FB737CEC-9844-44D6-808A-BE16E0DBEEE1}"/>
    <dgm:cxn modelId="{6DE7F404-E575-4055-A8AE-A2EE8BB26436}" type="presOf" srcId="{9CCA2DEB-A892-4294-BA8F-75E2F0C41E32}" destId="{975CFE6D-38CB-4113-994D-B33175B64B1D}" srcOrd="1" destOrd="0" presId="urn:microsoft.com/office/officeart/2005/8/layout/list1"/>
    <dgm:cxn modelId="{730AB2A9-EEF3-4278-8630-7A24DDBB18EF}" srcId="{996841AF-6BD6-4456-BA42-011926876C20}" destId="{0F09D22C-4CA6-44BF-8BAD-143D07C51296}" srcOrd="10" destOrd="0" parTransId="{77778D28-4DC0-4120-8857-24EF2BCABA29}" sibTransId="{516A9D36-8BB9-40A6-8C91-FFC724722206}"/>
    <dgm:cxn modelId="{2B79C1EF-AAF5-4994-9901-08506251D9BC}" type="presOf" srcId="{E625CC10-4BC6-4F2F-9932-1C45AC122394}" destId="{419B199C-E0E1-4ABC-BA7B-8DED19CDC0A8}" srcOrd="1" destOrd="0" presId="urn:microsoft.com/office/officeart/2005/8/layout/list1"/>
    <dgm:cxn modelId="{B4DAED7F-2B31-44F7-B677-51D5BEC475A4}" srcId="{996841AF-6BD6-4456-BA42-011926876C20}" destId="{DE906C92-8BBF-4971-9100-DA1BC2043A02}" srcOrd="7" destOrd="0" parTransId="{CF2D7F85-8801-43A8-A4E3-8B37D1D343E5}" sibTransId="{DABD1880-353C-4C30-88DA-025AB063CF56}"/>
    <dgm:cxn modelId="{BDA9CC2E-A39D-4B0F-A9B8-CEE3D17799E6}" type="presOf" srcId="{CDDF54A5-D6AE-4E34-B42C-BF6268AC0ED6}" destId="{6422BB94-818C-45BB-BA02-D35BF3CFECDD}" srcOrd="0" destOrd="0" presId="urn:microsoft.com/office/officeart/2005/8/layout/list1"/>
    <dgm:cxn modelId="{2289A6D1-4559-4427-8A33-E8FE22FC75E2}" srcId="{996841AF-6BD6-4456-BA42-011926876C20}" destId="{AF0785CB-7CEE-4B62-8168-1DA21AF041CC}" srcOrd="3" destOrd="0" parTransId="{320B91B2-3F3C-4191-A232-83F02C6D3938}" sibTransId="{6592F984-D0C1-40CF-B839-CC6C071B1C9F}"/>
    <dgm:cxn modelId="{24249109-56F8-4D27-910F-8C995204E328}" type="presOf" srcId="{9CCA2DEB-A892-4294-BA8F-75E2F0C41E32}" destId="{48BE02CA-774C-404B-8DFE-E03A661BEAC9}" srcOrd="0" destOrd="0" presId="urn:microsoft.com/office/officeart/2005/8/layout/list1"/>
    <dgm:cxn modelId="{ED2A7964-2C8E-4C62-943B-205A8162E9ED}" srcId="{996841AF-6BD6-4456-BA42-011926876C20}" destId="{49FAA1F9-BFB7-41FA-91DA-8DFA569FF720}" srcOrd="5" destOrd="0" parTransId="{A9031F44-1B75-4063-A120-FAF893D253FB}" sibTransId="{04DFD7B7-5481-4480-94F6-00A54AF791C7}"/>
    <dgm:cxn modelId="{A4BA054F-2423-47DB-9F5F-9326118FFA47}" type="presOf" srcId="{BAB05ADF-5845-41FD-9E02-58703AC94FFA}" destId="{C7C4518D-13C2-40DC-8F52-2C3F50A525EA}" srcOrd="1" destOrd="0" presId="urn:microsoft.com/office/officeart/2005/8/layout/list1"/>
    <dgm:cxn modelId="{05B0C38E-30F5-472A-B981-1D99005B047A}" type="presOf" srcId="{D3467EF2-76F4-4291-B3B3-94B4D249F280}" destId="{87462027-D985-46F9-B7EE-DAFC1CE31DC3}" srcOrd="1" destOrd="0" presId="urn:microsoft.com/office/officeart/2005/8/layout/list1"/>
    <dgm:cxn modelId="{9D579AFA-71CF-417A-BF43-07FA16CB86F5}" type="presOf" srcId="{2B118DDF-7517-43EE-B5B3-E1669A0E496B}" destId="{283C270D-EAA2-4EE7-BD80-E1C7A02F4E50}" srcOrd="0" destOrd="0" presId="urn:microsoft.com/office/officeart/2005/8/layout/list1"/>
    <dgm:cxn modelId="{A9C75B2A-22C5-443F-AF9D-9FE5FEC99ABF}" type="presOf" srcId="{0F09D22C-4CA6-44BF-8BAD-143D07C51296}" destId="{DB9C52D5-8DDF-4248-ABC8-AE52C1E8E040}" srcOrd="1" destOrd="0" presId="urn:microsoft.com/office/officeart/2005/8/layout/list1"/>
    <dgm:cxn modelId="{9F79AFC1-69C0-46E5-A8B6-F63DF4266EF0}" type="presOf" srcId="{0F09D22C-4CA6-44BF-8BAD-143D07C51296}" destId="{D521B173-A162-42B1-84B5-B75C7E6762DF}" srcOrd="0" destOrd="0" presId="urn:microsoft.com/office/officeart/2005/8/layout/list1"/>
    <dgm:cxn modelId="{75B732DD-2F91-46F8-996D-DA61211488FB}" type="presOf" srcId="{73EF7D2F-8EE3-4519-8F43-B5D697697CCD}" destId="{63E378DF-BAFE-45A7-8921-BACF76931C8C}" srcOrd="0" destOrd="0" presId="urn:microsoft.com/office/officeart/2005/8/layout/list1"/>
    <dgm:cxn modelId="{F68167E7-9B73-486F-8967-E8A696A310B1}" type="presOf" srcId="{D3467EF2-76F4-4291-B3B3-94B4D249F280}" destId="{03EABF6B-7275-408B-AEB4-C625554C8608}" srcOrd="0" destOrd="0" presId="urn:microsoft.com/office/officeart/2005/8/layout/list1"/>
    <dgm:cxn modelId="{3B3E0728-E643-4C18-BFF2-B0E527EDE6F3}" srcId="{996841AF-6BD6-4456-BA42-011926876C20}" destId="{CDDF54A5-D6AE-4E34-B42C-BF6268AC0ED6}" srcOrd="6" destOrd="0" parTransId="{0BD93153-44A6-41F8-BCA5-7ED73096D490}" sibTransId="{49A12D00-3EA9-4E1B-B5CE-5787BFAAFDD3}"/>
    <dgm:cxn modelId="{2338470A-F999-45FF-A0D9-04098FD5F997}" type="presOf" srcId="{AF0785CB-7CEE-4B62-8168-1DA21AF041CC}" destId="{620E16F1-BD66-495E-82C4-5877ED7091E5}" srcOrd="0" destOrd="0" presId="urn:microsoft.com/office/officeart/2005/8/layout/list1"/>
    <dgm:cxn modelId="{BD05F2A1-F6D2-41FF-B181-39BF82AF103E}" type="presOf" srcId="{3A17318A-9F02-4AC4-B38D-3274A42A3E05}" destId="{F3F5D5CC-AD20-4F98-8559-534BE5E9632D}" srcOrd="0" destOrd="0" presId="urn:microsoft.com/office/officeart/2005/8/layout/list1"/>
    <dgm:cxn modelId="{48DA5B65-4892-4A92-835D-2FE8FCC67A7E}" srcId="{996841AF-6BD6-4456-BA42-011926876C20}" destId="{E625CC10-4BC6-4F2F-9932-1C45AC122394}" srcOrd="0" destOrd="0" parTransId="{6A9C0CBB-2970-4012-BD50-FC4F7706BA4C}" sibTransId="{64B2F11B-1134-4C45-BB00-4B2DBFC94413}"/>
    <dgm:cxn modelId="{38B80AC6-F114-4367-8337-DF24D1447E20}" type="presOf" srcId="{996841AF-6BD6-4456-BA42-011926876C20}" destId="{BB075CF0-1733-4660-BD34-F07E1896DF6A}" srcOrd="0" destOrd="0" presId="urn:microsoft.com/office/officeart/2005/8/layout/list1"/>
    <dgm:cxn modelId="{51A82477-2339-411F-B992-FFD182A90020}" type="presOf" srcId="{CDDF54A5-D6AE-4E34-B42C-BF6268AC0ED6}" destId="{945BF27A-ADB7-4313-9C15-213C2490000E}" srcOrd="1" destOrd="0" presId="urn:microsoft.com/office/officeart/2005/8/layout/list1"/>
    <dgm:cxn modelId="{39C14CD6-76A3-4330-A0E2-37FC64BF6003}" type="presOf" srcId="{49FAA1F9-BFB7-41FA-91DA-8DFA569FF720}" destId="{F4A69A09-A1ED-41BD-AC12-0F33D3EFFDF4}" srcOrd="1" destOrd="0" presId="urn:microsoft.com/office/officeart/2005/8/layout/list1"/>
    <dgm:cxn modelId="{85D40094-88A9-45AB-ADBE-531417905E46}" srcId="{996841AF-6BD6-4456-BA42-011926876C20}" destId="{9CCA2DEB-A892-4294-BA8F-75E2F0C41E32}" srcOrd="9" destOrd="0" parTransId="{A7FA5430-CBA2-46E8-B493-B1DB1413D6BB}" sibTransId="{DE71E4C7-9BF0-4487-A2E8-212F8FDD5120}"/>
    <dgm:cxn modelId="{53EAA104-7742-4889-973A-10695AA582AC}" type="presOf" srcId="{E625CC10-4BC6-4F2F-9932-1C45AC122394}" destId="{21F8A39A-A7D4-4BBE-8BA7-35665D590017}" srcOrd="0" destOrd="0" presId="urn:microsoft.com/office/officeart/2005/8/layout/list1"/>
    <dgm:cxn modelId="{4BB43563-CA4A-4EF8-ABB2-2BD4A2C0895E}" srcId="{996841AF-6BD6-4456-BA42-011926876C20}" destId="{2B118DDF-7517-43EE-B5B3-E1669A0E496B}" srcOrd="1" destOrd="0" parTransId="{7AE0EFBA-E83F-46D7-A914-6A11E2B57C6F}" sibTransId="{1618C178-6484-48E2-9996-D18B8CB51371}"/>
    <dgm:cxn modelId="{FEA77235-5865-403F-9A55-8229FEC03CCB}" srcId="{996841AF-6BD6-4456-BA42-011926876C20}" destId="{D3467EF2-76F4-4291-B3B3-94B4D249F280}" srcOrd="12" destOrd="0" parTransId="{D66CC8CB-646C-4BE9-A55B-E5C12CF5BE6C}" sibTransId="{4B53E2BC-C059-4C0E-AFEB-66F28CC7471E}"/>
    <dgm:cxn modelId="{3F804E06-5D1D-48BB-B2DE-21229C1538E3}" type="presOf" srcId="{73EF7D2F-8EE3-4519-8F43-B5D697697CCD}" destId="{678EFBF1-24D6-4D0E-B0AF-779294D8D7CC}" srcOrd="1" destOrd="0" presId="urn:microsoft.com/office/officeart/2005/8/layout/list1"/>
    <dgm:cxn modelId="{98CD2453-6804-4202-9CD2-E0A5A7068290}" type="presOf" srcId="{2B118DDF-7517-43EE-B5B3-E1669A0E496B}" destId="{538D65C3-236B-42A0-BC0A-5E8E661D50A5}" srcOrd="1" destOrd="0" presId="urn:microsoft.com/office/officeart/2005/8/layout/list1"/>
    <dgm:cxn modelId="{B97BAFA2-ABF9-4A3D-9CC0-19529A48C919}" type="presOf" srcId="{DE906C92-8BBF-4971-9100-DA1BC2043A02}" destId="{28ECC45D-029E-4E8D-AABD-1C7DC8EDB798}" srcOrd="0" destOrd="0" presId="urn:microsoft.com/office/officeart/2005/8/layout/list1"/>
    <dgm:cxn modelId="{52B58B76-8FF3-44E8-8F9D-466322A63BAA}" type="presOf" srcId="{49FAA1F9-BFB7-41FA-91DA-8DFA569FF720}" destId="{1A2827B8-F7C4-406A-9D5B-8DC039D4EFC9}" srcOrd="0" destOrd="0" presId="urn:microsoft.com/office/officeart/2005/8/layout/list1"/>
    <dgm:cxn modelId="{F0DB6820-0EAD-43C6-ACFC-9110217FDC9F}" type="presParOf" srcId="{BB075CF0-1733-4660-BD34-F07E1896DF6A}" destId="{BF5D693E-86D5-4EA3-9787-286182309CAA}" srcOrd="0" destOrd="0" presId="urn:microsoft.com/office/officeart/2005/8/layout/list1"/>
    <dgm:cxn modelId="{A8ECA474-6D65-4477-9D77-E75425D74D8D}" type="presParOf" srcId="{BF5D693E-86D5-4EA3-9787-286182309CAA}" destId="{21F8A39A-A7D4-4BBE-8BA7-35665D590017}" srcOrd="0" destOrd="0" presId="urn:microsoft.com/office/officeart/2005/8/layout/list1"/>
    <dgm:cxn modelId="{F4959903-CE9A-49B9-880B-E854426F7605}" type="presParOf" srcId="{BF5D693E-86D5-4EA3-9787-286182309CAA}" destId="{419B199C-E0E1-4ABC-BA7B-8DED19CDC0A8}" srcOrd="1" destOrd="0" presId="urn:microsoft.com/office/officeart/2005/8/layout/list1"/>
    <dgm:cxn modelId="{4FDA1BF0-6642-4BB9-B131-B19DD8ED9211}" type="presParOf" srcId="{BB075CF0-1733-4660-BD34-F07E1896DF6A}" destId="{FF501AD2-44CA-4EAD-9855-E2DAFDDBF57D}" srcOrd="1" destOrd="0" presId="urn:microsoft.com/office/officeart/2005/8/layout/list1"/>
    <dgm:cxn modelId="{2C1C537E-E7A9-4F9C-90E1-BAD5258F24FA}" type="presParOf" srcId="{BB075CF0-1733-4660-BD34-F07E1896DF6A}" destId="{2DE4C958-E50E-4D2A-B2E6-637C08941A29}" srcOrd="2" destOrd="0" presId="urn:microsoft.com/office/officeart/2005/8/layout/list1"/>
    <dgm:cxn modelId="{3DA5F8FF-BAAF-481F-B096-CA9B66FD40CD}" type="presParOf" srcId="{BB075CF0-1733-4660-BD34-F07E1896DF6A}" destId="{83C1E577-8AAD-4BB5-8DAB-9128C89A19A6}" srcOrd="3" destOrd="0" presId="urn:microsoft.com/office/officeart/2005/8/layout/list1"/>
    <dgm:cxn modelId="{35A5E05F-40D2-40BF-8948-6A96BC29B66A}" type="presParOf" srcId="{BB075CF0-1733-4660-BD34-F07E1896DF6A}" destId="{44594EB9-DFCA-4134-879C-2B19B793817D}" srcOrd="4" destOrd="0" presId="urn:microsoft.com/office/officeart/2005/8/layout/list1"/>
    <dgm:cxn modelId="{D8390A62-6A37-4F15-BE9C-64C1F292344C}" type="presParOf" srcId="{44594EB9-DFCA-4134-879C-2B19B793817D}" destId="{283C270D-EAA2-4EE7-BD80-E1C7A02F4E50}" srcOrd="0" destOrd="0" presId="urn:microsoft.com/office/officeart/2005/8/layout/list1"/>
    <dgm:cxn modelId="{23279418-D713-4E01-BA0E-561A43F587D8}" type="presParOf" srcId="{44594EB9-DFCA-4134-879C-2B19B793817D}" destId="{538D65C3-236B-42A0-BC0A-5E8E661D50A5}" srcOrd="1" destOrd="0" presId="urn:microsoft.com/office/officeart/2005/8/layout/list1"/>
    <dgm:cxn modelId="{C224EF28-083F-414D-81BF-ECB0A8D75D0B}" type="presParOf" srcId="{BB075CF0-1733-4660-BD34-F07E1896DF6A}" destId="{70DD0E72-5CB8-4CBC-A9BC-45AFE87E00F3}" srcOrd="5" destOrd="0" presId="urn:microsoft.com/office/officeart/2005/8/layout/list1"/>
    <dgm:cxn modelId="{B59A0E51-B535-46A9-9CAB-D103ED620BA1}" type="presParOf" srcId="{BB075CF0-1733-4660-BD34-F07E1896DF6A}" destId="{1DE07925-AC85-4DC6-AEAF-E45EA927B85D}" srcOrd="6" destOrd="0" presId="urn:microsoft.com/office/officeart/2005/8/layout/list1"/>
    <dgm:cxn modelId="{277D719E-0934-4C3F-93D4-506EA81E587F}" type="presParOf" srcId="{BB075CF0-1733-4660-BD34-F07E1896DF6A}" destId="{9B1A107E-3EC2-4819-A5CA-BED811D89729}" srcOrd="7" destOrd="0" presId="urn:microsoft.com/office/officeart/2005/8/layout/list1"/>
    <dgm:cxn modelId="{269FA266-BC92-497B-9DFC-3492BCFB4F82}" type="presParOf" srcId="{BB075CF0-1733-4660-BD34-F07E1896DF6A}" destId="{C37B9EBF-6F33-4573-B343-835308BAC2BC}" srcOrd="8" destOrd="0" presId="urn:microsoft.com/office/officeart/2005/8/layout/list1"/>
    <dgm:cxn modelId="{07F5BC5F-1991-41A7-B809-A439D25DC13E}" type="presParOf" srcId="{C37B9EBF-6F33-4573-B343-835308BAC2BC}" destId="{2E3AC88F-2CC4-489D-9ED8-F44B09F8B89E}" srcOrd="0" destOrd="0" presId="urn:microsoft.com/office/officeart/2005/8/layout/list1"/>
    <dgm:cxn modelId="{77F1870D-1C75-44E7-9B61-E0156359A64D}" type="presParOf" srcId="{C37B9EBF-6F33-4573-B343-835308BAC2BC}" destId="{1E15439C-F82C-4382-AD37-D5F590F77C04}" srcOrd="1" destOrd="0" presId="urn:microsoft.com/office/officeart/2005/8/layout/list1"/>
    <dgm:cxn modelId="{AFBBDB01-D1EC-4924-AE44-1DF843321073}" type="presParOf" srcId="{BB075CF0-1733-4660-BD34-F07E1896DF6A}" destId="{CF9887D5-067A-4AA9-8C6B-D980F71E0FC7}" srcOrd="9" destOrd="0" presId="urn:microsoft.com/office/officeart/2005/8/layout/list1"/>
    <dgm:cxn modelId="{2D977FE2-6797-4C4F-A310-A82A289DF6F4}" type="presParOf" srcId="{BB075CF0-1733-4660-BD34-F07E1896DF6A}" destId="{60EA2D5B-F560-47C4-BB9C-A6F3C029D283}" srcOrd="10" destOrd="0" presId="urn:microsoft.com/office/officeart/2005/8/layout/list1"/>
    <dgm:cxn modelId="{E1D43F2A-3398-4511-942E-5C0A33DEF36C}" type="presParOf" srcId="{BB075CF0-1733-4660-BD34-F07E1896DF6A}" destId="{1786E40A-D22D-4DA3-838F-3DEE1E8A74FE}" srcOrd="11" destOrd="0" presId="urn:microsoft.com/office/officeart/2005/8/layout/list1"/>
    <dgm:cxn modelId="{86507E40-033D-4986-83F6-9344657E995C}" type="presParOf" srcId="{BB075CF0-1733-4660-BD34-F07E1896DF6A}" destId="{6BB0970F-81BF-4BAC-B792-231B20FC835B}" srcOrd="12" destOrd="0" presId="urn:microsoft.com/office/officeart/2005/8/layout/list1"/>
    <dgm:cxn modelId="{3D88B548-95B5-4804-9EDF-97F46188521A}" type="presParOf" srcId="{6BB0970F-81BF-4BAC-B792-231B20FC835B}" destId="{620E16F1-BD66-495E-82C4-5877ED7091E5}" srcOrd="0" destOrd="0" presId="urn:microsoft.com/office/officeart/2005/8/layout/list1"/>
    <dgm:cxn modelId="{5D6D83C1-3E94-439D-A052-DA6FEEA14E19}" type="presParOf" srcId="{6BB0970F-81BF-4BAC-B792-231B20FC835B}" destId="{7086F592-DA24-4026-AB6B-7F4DD60D6012}" srcOrd="1" destOrd="0" presId="urn:microsoft.com/office/officeart/2005/8/layout/list1"/>
    <dgm:cxn modelId="{F3191A60-B467-4972-89D0-BA7DACFF4A89}" type="presParOf" srcId="{BB075CF0-1733-4660-BD34-F07E1896DF6A}" destId="{E50C3B19-E37F-4783-BE1E-80FDF467674E}" srcOrd="13" destOrd="0" presId="urn:microsoft.com/office/officeart/2005/8/layout/list1"/>
    <dgm:cxn modelId="{CE3156DA-CDC3-44E7-802E-25844E6CE781}" type="presParOf" srcId="{BB075CF0-1733-4660-BD34-F07E1896DF6A}" destId="{B32C1A7B-45E6-46B4-B946-3D2F82E3F39A}" srcOrd="14" destOrd="0" presId="urn:microsoft.com/office/officeart/2005/8/layout/list1"/>
    <dgm:cxn modelId="{3D8063AE-7796-43A1-BE7B-893CC08F39CB}" type="presParOf" srcId="{BB075CF0-1733-4660-BD34-F07E1896DF6A}" destId="{4CD0E20B-FFF2-4FC4-A969-35AEE79E499F}" srcOrd="15" destOrd="0" presId="urn:microsoft.com/office/officeart/2005/8/layout/list1"/>
    <dgm:cxn modelId="{83244807-0C11-498A-A535-968FEAA01DA6}" type="presParOf" srcId="{BB075CF0-1733-4660-BD34-F07E1896DF6A}" destId="{E0FE1D6D-B826-415A-A991-2065DF22D53B}" srcOrd="16" destOrd="0" presId="urn:microsoft.com/office/officeart/2005/8/layout/list1"/>
    <dgm:cxn modelId="{B39AB711-87DA-4ECD-B37A-0B0268134E7E}" type="presParOf" srcId="{E0FE1D6D-B826-415A-A991-2065DF22D53B}" destId="{F3F5D5CC-AD20-4F98-8559-534BE5E9632D}" srcOrd="0" destOrd="0" presId="urn:microsoft.com/office/officeart/2005/8/layout/list1"/>
    <dgm:cxn modelId="{1CFA6E73-A88A-4478-8646-37CFF082BFDB}" type="presParOf" srcId="{E0FE1D6D-B826-415A-A991-2065DF22D53B}" destId="{E6DE79B4-0F7D-4236-92DF-F2C51F8545BF}" srcOrd="1" destOrd="0" presId="urn:microsoft.com/office/officeart/2005/8/layout/list1"/>
    <dgm:cxn modelId="{9D96C8B1-AD90-41B5-9176-4B0DE884AAF9}" type="presParOf" srcId="{BB075CF0-1733-4660-BD34-F07E1896DF6A}" destId="{E4D84BBB-7398-4C21-A611-5DE951295B71}" srcOrd="17" destOrd="0" presId="urn:microsoft.com/office/officeart/2005/8/layout/list1"/>
    <dgm:cxn modelId="{F440382D-B57A-4DFF-8076-CCC8BF24305B}" type="presParOf" srcId="{BB075CF0-1733-4660-BD34-F07E1896DF6A}" destId="{0D989097-E1F2-4BED-AA3B-5F0869F357D3}" srcOrd="18" destOrd="0" presId="urn:microsoft.com/office/officeart/2005/8/layout/list1"/>
    <dgm:cxn modelId="{2A857476-67B0-4D0A-88C5-38EEE7763603}" type="presParOf" srcId="{BB075CF0-1733-4660-BD34-F07E1896DF6A}" destId="{492B6711-BBE7-4EB7-9208-4C7D0AFA836E}" srcOrd="19" destOrd="0" presId="urn:microsoft.com/office/officeart/2005/8/layout/list1"/>
    <dgm:cxn modelId="{DAFD3412-A612-4744-B0D9-DC09F167F30A}" type="presParOf" srcId="{BB075CF0-1733-4660-BD34-F07E1896DF6A}" destId="{EACC39F6-BEA5-4E40-AFDE-6CFBE3B6D885}" srcOrd="20" destOrd="0" presId="urn:microsoft.com/office/officeart/2005/8/layout/list1"/>
    <dgm:cxn modelId="{BA46FCC2-E640-41D9-ACBB-55F23AB600CE}" type="presParOf" srcId="{EACC39F6-BEA5-4E40-AFDE-6CFBE3B6D885}" destId="{1A2827B8-F7C4-406A-9D5B-8DC039D4EFC9}" srcOrd="0" destOrd="0" presId="urn:microsoft.com/office/officeart/2005/8/layout/list1"/>
    <dgm:cxn modelId="{07A91B1C-1040-41D1-984F-1B98A6B6352D}" type="presParOf" srcId="{EACC39F6-BEA5-4E40-AFDE-6CFBE3B6D885}" destId="{F4A69A09-A1ED-41BD-AC12-0F33D3EFFDF4}" srcOrd="1" destOrd="0" presId="urn:microsoft.com/office/officeart/2005/8/layout/list1"/>
    <dgm:cxn modelId="{5B7AEB4E-90B5-4766-80DD-C8AF5C59C791}" type="presParOf" srcId="{BB075CF0-1733-4660-BD34-F07E1896DF6A}" destId="{1E295974-CD4A-4A71-A344-C9FCC800BA59}" srcOrd="21" destOrd="0" presId="urn:microsoft.com/office/officeart/2005/8/layout/list1"/>
    <dgm:cxn modelId="{8B02595C-0DBD-4C62-9512-96AAE15DEAA8}" type="presParOf" srcId="{BB075CF0-1733-4660-BD34-F07E1896DF6A}" destId="{362EEEC3-3A4D-48A7-B29B-C57EBB01F297}" srcOrd="22" destOrd="0" presId="urn:microsoft.com/office/officeart/2005/8/layout/list1"/>
    <dgm:cxn modelId="{06EAC7BB-FAD2-485E-96D5-5AE153541480}" type="presParOf" srcId="{BB075CF0-1733-4660-BD34-F07E1896DF6A}" destId="{E832E62F-C6FF-48B0-98F7-AB58EA490481}" srcOrd="23" destOrd="0" presId="urn:microsoft.com/office/officeart/2005/8/layout/list1"/>
    <dgm:cxn modelId="{FAB6E142-F95E-40B5-B6FB-B8E2E8530D37}" type="presParOf" srcId="{BB075CF0-1733-4660-BD34-F07E1896DF6A}" destId="{8105332A-D2DE-4A80-996D-B41DABB3F6D6}" srcOrd="24" destOrd="0" presId="urn:microsoft.com/office/officeart/2005/8/layout/list1"/>
    <dgm:cxn modelId="{6C3E4C52-D31F-45EF-B960-70E8792316AC}" type="presParOf" srcId="{8105332A-D2DE-4A80-996D-B41DABB3F6D6}" destId="{6422BB94-818C-45BB-BA02-D35BF3CFECDD}" srcOrd="0" destOrd="0" presId="urn:microsoft.com/office/officeart/2005/8/layout/list1"/>
    <dgm:cxn modelId="{93D29FB1-07E1-407E-B72D-9F640A73F277}" type="presParOf" srcId="{8105332A-D2DE-4A80-996D-B41DABB3F6D6}" destId="{945BF27A-ADB7-4313-9C15-213C2490000E}" srcOrd="1" destOrd="0" presId="urn:microsoft.com/office/officeart/2005/8/layout/list1"/>
    <dgm:cxn modelId="{E058F924-22BB-4191-A86A-35AFE3102C2B}" type="presParOf" srcId="{BB075CF0-1733-4660-BD34-F07E1896DF6A}" destId="{DB9F6518-4953-4032-9BF9-1CA47CF9D2A9}" srcOrd="25" destOrd="0" presId="urn:microsoft.com/office/officeart/2005/8/layout/list1"/>
    <dgm:cxn modelId="{334AF820-A349-4DA2-961F-170BA314BA85}" type="presParOf" srcId="{BB075CF0-1733-4660-BD34-F07E1896DF6A}" destId="{B10625AB-B462-41C2-B915-49994B8B985B}" srcOrd="26" destOrd="0" presId="urn:microsoft.com/office/officeart/2005/8/layout/list1"/>
    <dgm:cxn modelId="{072A064C-277E-44E1-9F42-698399E4267A}" type="presParOf" srcId="{BB075CF0-1733-4660-BD34-F07E1896DF6A}" destId="{F0495FCA-7A84-4820-B36B-DC3EADD5DB8D}" srcOrd="27" destOrd="0" presId="urn:microsoft.com/office/officeart/2005/8/layout/list1"/>
    <dgm:cxn modelId="{7EC6C2AC-4FA4-47AA-89D9-C6810B850D1C}" type="presParOf" srcId="{BB075CF0-1733-4660-BD34-F07E1896DF6A}" destId="{A9E38275-340F-49C9-B36A-C59A7DD1E774}" srcOrd="28" destOrd="0" presId="urn:microsoft.com/office/officeart/2005/8/layout/list1"/>
    <dgm:cxn modelId="{358F4443-0D5D-4146-99BF-57516920F557}" type="presParOf" srcId="{A9E38275-340F-49C9-B36A-C59A7DD1E774}" destId="{28ECC45D-029E-4E8D-AABD-1C7DC8EDB798}" srcOrd="0" destOrd="0" presId="urn:microsoft.com/office/officeart/2005/8/layout/list1"/>
    <dgm:cxn modelId="{A549C64D-C15F-44A0-81A1-0C34FB14624F}" type="presParOf" srcId="{A9E38275-340F-49C9-B36A-C59A7DD1E774}" destId="{01185427-4CF2-4ECD-8675-D11A14D300EE}" srcOrd="1" destOrd="0" presId="urn:microsoft.com/office/officeart/2005/8/layout/list1"/>
    <dgm:cxn modelId="{C71302AB-506B-47C6-8070-85245118A932}" type="presParOf" srcId="{BB075CF0-1733-4660-BD34-F07E1896DF6A}" destId="{7714C49D-C931-404D-836A-A3B3AB7390B8}" srcOrd="29" destOrd="0" presId="urn:microsoft.com/office/officeart/2005/8/layout/list1"/>
    <dgm:cxn modelId="{9265DD9A-6F54-4CD1-87B3-400BE2729733}" type="presParOf" srcId="{BB075CF0-1733-4660-BD34-F07E1896DF6A}" destId="{13BA58E6-04AB-4627-80D5-F01E8E452C34}" srcOrd="30" destOrd="0" presId="urn:microsoft.com/office/officeart/2005/8/layout/list1"/>
    <dgm:cxn modelId="{6F5DE92B-7C39-4E44-A19B-807CC23CDCED}" type="presParOf" srcId="{BB075CF0-1733-4660-BD34-F07E1896DF6A}" destId="{8FBFFD57-632F-455F-8AF1-86BDD09DA2C8}" srcOrd="31" destOrd="0" presId="urn:microsoft.com/office/officeart/2005/8/layout/list1"/>
    <dgm:cxn modelId="{AFF3E915-1AE1-4E9E-8F0F-114438A5F9EB}" type="presParOf" srcId="{BB075CF0-1733-4660-BD34-F07E1896DF6A}" destId="{9A3FA319-B127-4219-B09C-B5CBB4588FEC}" srcOrd="32" destOrd="0" presId="urn:microsoft.com/office/officeart/2005/8/layout/list1"/>
    <dgm:cxn modelId="{411D64F6-CC04-4A43-A209-A3105D01D42C}" type="presParOf" srcId="{9A3FA319-B127-4219-B09C-B5CBB4588FEC}" destId="{9B3E2957-44AA-4E6D-BB85-4312EB307CDA}" srcOrd="0" destOrd="0" presId="urn:microsoft.com/office/officeart/2005/8/layout/list1"/>
    <dgm:cxn modelId="{84F2AB40-B14A-4481-971E-1BA4A0B9D430}" type="presParOf" srcId="{9A3FA319-B127-4219-B09C-B5CBB4588FEC}" destId="{C7C4518D-13C2-40DC-8F52-2C3F50A525EA}" srcOrd="1" destOrd="0" presId="urn:microsoft.com/office/officeart/2005/8/layout/list1"/>
    <dgm:cxn modelId="{9EA3C5C6-67F0-44CF-9D41-FB8433A39DD8}" type="presParOf" srcId="{BB075CF0-1733-4660-BD34-F07E1896DF6A}" destId="{E9ED0C99-9FC6-436F-88C4-1CB2F2ECAECE}" srcOrd="33" destOrd="0" presId="urn:microsoft.com/office/officeart/2005/8/layout/list1"/>
    <dgm:cxn modelId="{2A0B467C-6D43-4D1D-BE92-61382AAF9CF0}" type="presParOf" srcId="{BB075CF0-1733-4660-BD34-F07E1896DF6A}" destId="{2CBCEFE6-B099-49D5-BC67-1CF99D7F27C6}" srcOrd="34" destOrd="0" presId="urn:microsoft.com/office/officeart/2005/8/layout/list1"/>
    <dgm:cxn modelId="{CB1C6E26-CFDE-4AC7-B678-EEAC0151ED45}" type="presParOf" srcId="{BB075CF0-1733-4660-BD34-F07E1896DF6A}" destId="{408F70A9-F7C1-47AA-A21E-EEA0056A3D10}" srcOrd="35" destOrd="0" presId="urn:microsoft.com/office/officeart/2005/8/layout/list1"/>
    <dgm:cxn modelId="{BAE9B2F7-06A7-45EF-B49E-02A1103069B3}" type="presParOf" srcId="{BB075CF0-1733-4660-BD34-F07E1896DF6A}" destId="{FF7383C0-6591-49AC-9718-E7EAABB944D4}" srcOrd="36" destOrd="0" presId="urn:microsoft.com/office/officeart/2005/8/layout/list1"/>
    <dgm:cxn modelId="{684AF2BC-74EA-46C8-AFE0-561EEE12FE1D}" type="presParOf" srcId="{FF7383C0-6591-49AC-9718-E7EAABB944D4}" destId="{48BE02CA-774C-404B-8DFE-E03A661BEAC9}" srcOrd="0" destOrd="0" presId="urn:microsoft.com/office/officeart/2005/8/layout/list1"/>
    <dgm:cxn modelId="{010342F1-7387-4EB2-97C3-A3E6D318AA34}" type="presParOf" srcId="{FF7383C0-6591-49AC-9718-E7EAABB944D4}" destId="{975CFE6D-38CB-4113-994D-B33175B64B1D}" srcOrd="1" destOrd="0" presId="urn:microsoft.com/office/officeart/2005/8/layout/list1"/>
    <dgm:cxn modelId="{0CCE9B9D-D27A-4DC9-B6A1-00EF89CA7908}" type="presParOf" srcId="{BB075CF0-1733-4660-BD34-F07E1896DF6A}" destId="{37B608F7-3CFA-4BC1-9A95-F62B4263F9C8}" srcOrd="37" destOrd="0" presId="urn:microsoft.com/office/officeart/2005/8/layout/list1"/>
    <dgm:cxn modelId="{3910F691-1437-44C0-A331-00C00AC8444D}" type="presParOf" srcId="{BB075CF0-1733-4660-BD34-F07E1896DF6A}" destId="{5F0ED7B4-3FB1-46E0-B5D5-15831764A766}" srcOrd="38" destOrd="0" presId="urn:microsoft.com/office/officeart/2005/8/layout/list1"/>
    <dgm:cxn modelId="{75E23105-9253-4BE4-A9FC-97EA11983097}" type="presParOf" srcId="{BB075CF0-1733-4660-BD34-F07E1896DF6A}" destId="{E31C2F8C-2DF8-4090-82D6-3583713FB0F7}" srcOrd="39" destOrd="0" presId="urn:microsoft.com/office/officeart/2005/8/layout/list1"/>
    <dgm:cxn modelId="{ECEB5C2B-C76F-4262-81E9-1CD50294BF8A}" type="presParOf" srcId="{BB075CF0-1733-4660-BD34-F07E1896DF6A}" destId="{20A5613C-66B8-4461-9122-8D6F027C0051}" srcOrd="40" destOrd="0" presId="urn:microsoft.com/office/officeart/2005/8/layout/list1"/>
    <dgm:cxn modelId="{A4A46B63-3920-4147-A46B-4087FDF6BA63}" type="presParOf" srcId="{20A5613C-66B8-4461-9122-8D6F027C0051}" destId="{D521B173-A162-42B1-84B5-B75C7E6762DF}" srcOrd="0" destOrd="0" presId="urn:microsoft.com/office/officeart/2005/8/layout/list1"/>
    <dgm:cxn modelId="{89949845-41B6-4C63-8D6A-3D9C07E6FA3F}" type="presParOf" srcId="{20A5613C-66B8-4461-9122-8D6F027C0051}" destId="{DB9C52D5-8DDF-4248-ABC8-AE52C1E8E040}" srcOrd="1" destOrd="0" presId="urn:microsoft.com/office/officeart/2005/8/layout/list1"/>
    <dgm:cxn modelId="{68C79FEC-91A1-4857-BBD0-CE5453CC75BA}" type="presParOf" srcId="{BB075CF0-1733-4660-BD34-F07E1896DF6A}" destId="{950B93D6-6997-42C9-B7D6-7EFB06590FE4}" srcOrd="41" destOrd="0" presId="urn:microsoft.com/office/officeart/2005/8/layout/list1"/>
    <dgm:cxn modelId="{5816E979-F199-4E90-9599-007C437692BF}" type="presParOf" srcId="{BB075CF0-1733-4660-BD34-F07E1896DF6A}" destId="{368B47A0-3EAA-4DC7-B352-784BE20D75C4}" srcOrd="42" destOrd="0" presId="urn:microsoft.com/office/officeart/2005/8/layout/list1"/>
    <dgm:cxn modelId="{16D8D8BD-7658-4F89-8DCE-49E8B2B71918}" type="presParOf" srcId="{BB075CF0-1733-4660-BD34-F07E1896DF6A}" destId="{58654177-CD6B-493C-937E-7097F1179156}" srcOrd="43" destOrd="0" presId="urn:microsoft.com/office/officeart/2005/8/layout/list1"/>
    <dgm:cxn modelId="{1949B10C-8BA1-4E63-9959-75CC9C40C617}" type="presParOf" srcId="{BB075CF0-1733-4660-BD34-F07E1896DF6A}" destId="{9ACCB600-6E8F-46CE-B4EE-C1836C301E3C}" srcOrd="44" destOrd="0" presId="urn:microsoft.com/office/officeart/2005/8/layout/list1"/>
    <dgm:cxn modelId="{95705E31-AA25-41E1-8F61-0E0695DF558A}" type="presParOf" srcId="{9ACCB600-6E8F-46CE-B4EE-C1836C301E3C}" destId="{63E378DF-BAFE-45A7-8921-BACF76931C8C}" srcOrd="0" destOrd="0" presId="urn:microsoft.com/office/officeart/2005/8/layout/list1"/>
    <dgm:cxn modelId="{B16664F0-0870-4084-91FB-5C148900C497}" type="presParOf" srcId="{9ACCB600-6E8F-46CE-B4EE-C1836C301E3C}" destId="{678EFBF1-24D6-4D0E-B0AF-779294D8D7CC}" srcOrd="1" destOrd="0" presId="urn:microsoft.com/office/officeart/2005/8/layout/list1"/>
    <dgm:cxn modelId="{A58ED516-22CD-4756-89AC-2C97EC4513FD}" type="presParOf" srcId="{BB075CF0-1733-4660-BD34-F07E1896DF6A}" destId="{7B6C3027-83D4-4EC3-90F1-AABD4EF1EB27}" srcOrd="45" destOrd="0" presId="urn:microsoft.com/office/officeart/2005/8/layout/list1"/>
    <dgm:cxn modelId="{2DF8F42B-0FBD-4FFB-89DC-8AE1AB3C1C9C}" type="presParOf" srcId="{BB075CF0-1733-4660-BD34-F07E1896DF6A}" destId="{A4EC015D-60FB-49B0-AE7E-BEA0D1556AD6}" srcOrd="46" destOrd="0" presId="urn:microsoft.com/office/officeart/2005/8/layout/list1"/>
    <dgm:cxn modelId="{8F397277-F51D-4DC1-9140-014BEDE6632D}" type="presParOf" srcId="{BB075CF0-1733-4660-BD34-F07E1896DF6A}" destId="{FD1325DF-2481-434C-BB0F-037F67AE4435}" srcOrd="47" destOrd="0" presId="urn:microsoft.com/office/officeart/2005/8/layout/list1"/>
    <dgm:cxn modelId="{E5E6B5F4-F9B2-488E-B0BE-4D1084A608B6}" type="presParOf" srcId="{BB075CF0-1733-4660-BD34-F07E1896DF6A}" destId="{021292E8-3270-4E8C-B2C8-DF3F587F5496}" srcOrd="48" destOrd="0" presId="urn:microsoft.com/office/officeart/2005/8/layout/list1"/>
    <dgm:cxn modelId="{B13CB2C7-5841-4117-A758-9068215DAED8}" type="presParOf" srcId="{021292E8-3270-4E8C-B2C8-DF3F587F5496}" destId="{03EABF6B-7275-408B-AEB4-C625554C8608}" srcOrd="0" destOrd="0" presId="urn:microsoft.com/office/officeart/2005/8/layout/list1"/>
    <dgm:cxn modelId="{01B18FC8-41A4-454D-B45F-87334C4239C9}" type="presParOf" srcId="{021292E8-3270-4E8C-B2C8-DF3F587F5496}" destId="{87462027-D985-46F9-B7EE-DAFC1CE31DC3}" srcOrd="1" destOrd="0" presId="urn:microsoft.com/office/officeart/2005/8/layout/list1"/>
    <dgm:cxn modelId="{EEC2C7C8-EF4A-4913-AE57-A2ADBB8EECDD}" type="presParOf" srcId="{BB075CF0-1733-4660-BD34-F07E1896DF6A}" destId="{257F9DA9-C245-46AB-8BDB-2772249FCBE1}" srcOrd="49" destOrd="0" presId="urn:microsoft.com/office/officeart/2005/8/layout/list1"/>
    <dgm:cxn modelId="{91F628B0-CC76-4D25-A401-4F4F80B20EB2}" type="presParOf" srcId="{BB075CF0-1733-4660-BD34-F07E1896DF6A}" destId="{63C72B35-04B8-49F1-AAAC-999E8DF9D375}" srcOrd="5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4C958-E50E-4D2A-B2E6-637C08941A29}">
      <dsp:nvSpPr>
        <dsp:cNvPr id="0" name=""/>
        <dsp:cNvSpPr/>
      </dsp:nvSpPr>
      <dsp:spPr>
        <a:xfrm>
          <a:off x="0" y="186977"/>
          <a:ext cx="4060715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9B199C-E0E1-4ABC-BA7B-8DED19CDC0A8}">
      <dsp:nvSpPr>
        <dsp:cNvPr id="0" name=""/>
        <dsp:cNvSpPr/>
      </dsp:nvSpPr>
      <dsp:spPr>
        <a:xfrm>
          <a:off x="203035" y="68897"/>
          <a:ext cx="2842500" cy="236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440" tIns="0" rIns="10744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Студенческий научный клуб «</a:t>
          </a:r>
          <a:r>
            <a:rPr lang="en-US" sz="800" kern="1200" dirty="0" smtClean="0">
              <a:latin typeface="Maiandra GD" panose="020E0502030308020204" pitchFamily="34" charset="0"/>
            </a:rPr>
            <a:t>Brainstorm</a:t>
          </a:r>
          <a:r>
            <a:rPr lang="ru-RU" sz="800" kern="1200" dirty="0" smtClean="0"/>
            <a:t>»</a:t>
          </a:r>
          <a:endParaRPr lang="ru-RU" sz="800" kern="1200" dirty="0"/>
        </a:p>
      </dsp:txBody>
      <dsp:txXfrm>
        <a:off x="214563" y="80425"/>
        <a:ext cx="2819444" cy="213104"/>
      </dsp:txXfrm>
    </dsp:sp>
    <dsp:sp modelId="{1DE07925-AC85-4DC6-AEAF-E45EA927B85D}">
      <dsp:nvSpPr>
        <dsp:cNvPr id="0" name=""/>
        <dsp:cNvSpPr/>
      </dsp:nvSpPr>
      <dsp:spPr>
        <a:xfrm>
          <a:off x="0" y="549857"/>
          <a:ext cx="4060715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D65C3-236B-42A0-BC0A-5E8E661D50A5}">
      <dsp:nvSpPr>
        <dsp:cNvPr id="0" name=""/>
        <dsp:cNvSpPr/>
      </dsp:nvSpPr>
      <dsp:spPr>
        <a:xfrm>
          <a:off x="203035" y="431777"/>
          <a:ext cx="2842500" cy="236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440" tIns="0" rIns="10744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Студенческий спортивный клуб «</a:t>
          </a:r>
          <a:r>
            <a:rPr lang="en-US" sz="800" kern="1200" dirty="0" smtClean="0">
              <a:latin typeface="Maiandra GD" panose="020E0502030308020204" pitchFamily="34" charset="0"/>
            </a:rPr>
            <a:t>PRO</a:t>
          </a:r>
          <a:r>
            <a:rPr lang="ru-RU" sz="800" kern="1200" dirty="0" smtClean="0"/>
            <a:t>спорт»</a:t>
          </a:r>
          <a:endParaRPr lang="ru-RU" sz="800" kern="1200" dirty="0"/>
        </a:p>
      </dsp:txBody>
      <dsp:txXfrm>
        <a:off x="214563" y="443305"/>
        <a:ext cx="2819444" cy="213104"/>
      </dsp:txXfrm>
    </dsp:sp>
    <dsp:sp modelId="{60EA2D5B-F560-47C4-BB9C-A6F3C029D283}">
      <dsp:nvSpPr>
        <dsp:cNvPr id="0" name=""/>
        <dsp:cNvSpPr/>
      </dsp:nvSpPr>
      <dsp:spPr>
        <a:xfrm>
          <a:off x="0" y="912737"/>
          <a:ext cx="4060715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15439C-F82C-4382-AD37-D5F590F77C04}">
      <dsp:nvSpPr>
        <dsp:cNvPr id="0" name=""/>
        <dsp:cNvSpPr/>
      </dsp:nvSpPr>
      <dsp:spPr>
        <a:xfrm>
          <a:off x="203035" y="794657"/>
          <a:ext cx="2842500" cy="236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440" tIns="0" rIns="10744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Военно-патриотический клуб «Патриот»</a:t>
          </a:r>
          <a:endParaRPr lang="ru-RU" sz="800" kern="1200" dirty="0"/>
        </a:p>
      </dsp:txBody>
      <dsp:txXfrm>
        <a:off x="214563" y="806185"/>
        <a:ext cx="2819444" cy="213104"/>
      </dsp:txXfrm>
    </dsp:sp>
    <dsp:sp modelId="{B32C1A7B-45E6-46B4-B946-3D2F82E3F39A}">
      <dsp:nvSpPr>
        <dsp:cNvPr id="0" name=""/>
        <dsp:cNvSpPr/>
      </dsp:nvSpPr>
      <dsp:spPr>
        <a:xfrm>
          <a:off x="0" y="1275617"/>
          <a:ext cx="4060715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6F592-DA24-4026-AB6B-7F4DD60D6012}">
      <dsp:nvSpPr>
        <dsp:cNvPr id="0" name=""/>
        <dsp:cNvSpPr/>
      </dsp:nvSpPr>
      <dsp:spPr>
        <a:xfrm>
          <a:off x="203035" y="1157537"/>
          <a:ext cx="2842500" cy="236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440" tIns="0" rIns="10744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Волонтёрский отряд «Позитив»</a:t>
          </a:r>
          <a:endParaRPr lang="ru-RU" sz="800" kern="1200" dirty="0"/>
        </a:p>
      </dsp:txBody>
      <dsp:txXfrm>
        <a:off x="214563" y="1169065"/>
        <a:ext cx="2819444" cy="213104"/>
      </dsp:txXfrm>
    </dsp:sp>
    <dsp:sp modelId="{0D989097-E1F2-4BED-AA3B-5F0869F357D3}">
      <dsp:nvSpPr>
        <dsp:cNvPr id="0" name=""/>
        <dsp:cNvSpPr/>
      </dsp:nvSpPr>
      <dsp:spPr>
        <a:xfrm>
          <a:off x="0" y="1638497"/>
          <a:ext cx="4060715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DE79B4-0F7D-4236-92DF-F2C51F8545BF}">
      <dsp:nvSpPr>
        <dsp:cNvPr id="0" name=""/>
        <dsp:cNvSpPr/>
      </dsp:nvSpPr>
      <dsp:spPr>
        <a:xfrm>
          <a:off x="203035" y="1520417"/>
          <a:ext cx="2842500" cy="236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440" tIns="0" rIns="10744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Медиа центр «</a:t>
          </a:r>
          <a:r>
            <a:rPr lang="ru-RU" sz="800" kern="1200" dirty="0" err="1" smtClean="0"/>
            <a:t>СТУДинформ</a:t>
          </a:r>
          <a:r>
            <a:rPr lang="ru-RU" sz="800" kern="1200" dirty="0" smtClean="0"/>
            <a:t>»</a:t>
          </a:r>
          <a:endParaRPr lang="ru-RU" sz="800" kern="1200" dirty="0"/>
        </a:p>
      </dsp:txBody>
      <dsp:txXfrm>
        <a:off x="214563" y="1531945"/>
        <a:ext cx="2819444" cy="213104"/>
      </dsp:txXfrm>
    </dsp:sp>
    <dsp:sp modelId="{362EEEC3-3A4D-48A7-B29B-C57EBB01F297}">
      <dsp:nvSpPr>
        <dsp:cNvPr id="0" name=""/>
        <dsp:cNvSpPr/>
      </dsp:nvSpPr>
      <dsp:spPr>
        <a:xfrm>
          <a:off x="0" y="2001378"/>
          <a:ext cx="4060715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69A09-A1ED-41BD-AC12-0F33D3EFFDF4}">
      <dsp:nvSpPr>
        <dsp:cNvPr id="0" name=""/>
        <dsp:cNvSpPr/>
      </dsp:nvSpPr>
      <dsp:spPr>
        <a:xfrm>
          <a:off x="203035" y="1883298"/>
          <a:ext cx="2842500" cy="236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440" tIns="0" rIns="10744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Историко-литературный клуб «ОНЕГИН»</a:t>
          </a:r>
          <a:endParaRPr lang="ru-RU" sz="800" kern="1200" dirty="0"/>
        </a:p>
      </dsp:txBody>
      <dsp:txXfrm>
        <a:off x="214563" y="1894826"/>
        <a:ext cx="2819444" cy="213104"/>
      </dsp:txXfrm>
    </dsp:sp>
    <dsp:sp modelId="{B10625AB-B462-41C2-B915-49994B8B985B}">
      <dsp:nvSpPr>
        <dsp:cNvPr id="0" name=""/>
        <dsp:cNvSpPr/>
      </dsp:nvSpPr>
      <dsp:spPr>
        <a:xfrm>
          <a:off x="0" y="2364258"/>
          <a:ext cx="4060715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BF27A-ADB7-4313-9C15-213C2490000E}">
      <dsp:nvSpPr>
        <dsp:cNvPr id="0" name=""/>
        <dsp:cNvSpPr/>
      </dsp:nvSpPr>
      <dsp:spPr>
        <a:xfrm>
          <a:off x="203035" y="2246178"/>
          <a:ext cx="2842500" cy="236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440" tIns="0" rIns="10744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Студенческий творческий клуб «Мастерская талантов»</a:t>
          </a:r>
          <a:endParaRPr lang="ru-RU" sz="800" kern="1200" dirty="0"/>
        </a:p>
      </dsp:txBody>
      <dsp:txXfrm>
        <a:off x="214563" y="2257706"/>
        <a:ext cx="2819444" cy="213104"/>
      </dsp:txXfrm>
    </dsp:sp>
    <dsp:sp modelId="{13BA58E6-04AB-4627-80D5-F01E8E452C34}">
      <dsp:nvSpPr>
        <dsp:cNvPr id="0" name=""/>
        <dsp:cNvSpPr/>
      </dsp:nvSpPr>
      <dsp:spPr>
        <a:xfrm>
          <a:off x="0" y="2727138"/>
          <a:ext cx="4060715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85427-4CF2-4ECD-8675-D11A14D300EE}">
      <dsp:nvSpPr>
        <dsp:cNvPr id="0" name=""/>
        <dsp:cNvSpPr/>
      </dsp:nvSpPr>
      <dsp:spPr>
        <a:xfrm>
          <a:off x="203035" y="2609058"/>
          <a:ext cx="2842500" cy="236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440" tIns="0" rIns="10744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Профессиональный клуб «Дело вкуса»</a:t>
          </a:r>
          <a:endParaRPr lang="ru-RU" sz="800" kern="1200" dirty="0"/>
        </a:p>
      </dsp:txBody>
      <dsp:txXfrm>
        <a:off x="214563" y="2620586"/>
        <a:ext cx="2819444" cy="213104"/>
      </dsp:txXfrm>
    </dsp:sp>
    <dsp:sp modelId="{2CBCEFE6-B099-49D5-BC67-1CF99D7F27C6}">
      <dsp:nvSpPr>
        <dsp:cNvPr id="0" name=""/>
        <dsp:cNvSpPr/>
      </dsp:nvSpPr>
      <dsp:spPr>
        <a:xfrm>
          <a:off x="0" y="3090018"/>
          <a:ext cx="4060715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C4518D-13C2-40DC-8F52-2C3F50A525EA}">
      <dsp:nvSpPr>
        <dsp:cNvPr id="0" name=""/>
        <dsp:cNvSpPr/>
      </dsp:nvSpPr>
      <dsp:spPr>
        <a:xfrm>
          <a:off x="203035" y="2971938"/>
          <a:ext cx="2842500" cy="236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440" tIns="0" rIns="10744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Бизнес клуб «Своё дело»</a:t>
          </a:r>
          <a:endParaRPr lang="ru-RU" sz="800" kern="1200" dirty="0"/>
        </a:p>
      </dsp:txBody>
      <dsp:txXfrm>
        <a:off x="214563" y="2983466"/>
        <a:ext cx="2819444" cy="213104"/>
      </dsp:txXfrm>
    </dsp:sp>
    <dsp:sp modelId="{5F0ED7B4-3FB1-46E0-B5D5-15831764A766}">
      <dsp:nvSpPr>
        <dsp:cNvPr id="0" name=""/>
        <dsp:cNvSpPr/>
      </dsp:nvSpPr>
      <dsp:spPr>
        <a:xfrm>
          <a:off x="0" y="3452898"/>
          <a:ext cx="4060715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5CFE6D-38CB-4113-994D-B33175B64B1D}">
      <dsp:nvSpPr>
        <dsp:cNvPr id="0" name=""/>
        <dsp:cNvSpPr/>
      </dsp:nvSpPr>
      <dsp:spPr>
        <a:xfrm>
          <a:off x="203035" y="3334817"/>
          <a:ext cx="2842500" cy="236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440" tIns="0" rIns="10744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Клуб Большой перемены «Время перемен»</a:t>
          </a:r>
          <a:endParaRPr lang="ru-RU" sz="800" kern="1200" dirty="0"/>
        </a:p>
      </dsp:txBody>
      <dsp:txXfrm>
        <a:off x="214563" y="3346345"/>
        <a:ext cx="2819444" cy="213104"/>
      </dsp:txXfrm>
    </dsp:sp>
    <dsp:sp modelId="{368B47A0-3EAA-4DC7-B352-784BE20D75C4}">
      <dsp:nvSpPr>
        <dsp:cNvPr id="0" name=""/>
        <dsp:cNvSpPr/>
      </dsp:nvSpPr>
      <dsp:spPr>
        <a:xfrm>
          <a:off x="0" y="3815778"/>
          <a:ext cx="4060715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C52D5-8DDF-4248-ABC8-AE52C1E8E040}">
      <dsp:nvSpPr>
        <dsp:cNvPr id="0" name=""/>
        <dsp:cNvSpPr/>
      </dsp:nvSpPr>
      <dsp:spPr>
        <a:xfrm>
          <a:off x="203035" y="3697698"/>
          <a:ext cx="2842500" cy="236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440" tIns="0" rIns="10744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Первичное отделение РСМ</a:t>
          </a:r>
          <a:endParaRPr lang="ru-RU" sz="800" kern="1200" dirty="0"/>
        </a:p>
      </dsp:txBody>
      <dsp:txXfrm>
        <a:off x="214563" y="3709226"/>
        <a:ext cx="2819444" cy="213104"/>
      </dsp:txXfrm>
    </dsp:sp>
    <dsp:sp modelId="{A4EC015D-60FB-49B0-AE7E-BEA0D1556AD6}">
      <dsp:nvSpPr>
        <dsp:cNvPr id="0" name=""/>
        <dsp:cNvSpPr/>
      </dsp:nvSpPr>
      <dsp:spPr>
        <a:xfrm>
          <a:off x="0" y="4178658"/>
          <a:ext cx="4060715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8EFBF1-24D6-4D0E-B0AF-779294D8D7CC}">
      <dsp:nvSpPr>
        <dsp:cNvPr id="0" name=""/>
        <dsp:cNvSpPr/>
      </dsp:nvSpPr>
      <dsp:spPr>
        <a:xfrm>
          <a:off x="203035" y="4060578"/>
          <a:ext cx="2842500" cy="236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440" tIns="0" rIns="10744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Первичное отделение РДДМ</a:t>
          </a:r>
          <a:endParaRPr lang="ru-RU" sz="800" kern="1200" dirty="0"/>
        </a:p>
      </dsp:txBody>
      <dsp:txXfrm>
        <a:off x="214563" y="4072106"/>
        <a:ext cx="2819444" cy="213104"/>
      </dsp:txXfrm>
    </dsp:sp>
    <dsp:sp modelId="{63C72B35-04B8-49F1-AAAC-999E8DF9D375}">
      <dsp:nvSpPr>
        <dsp:cNvPr id="0" name=""/>
        <dsp:cNvSpPr/>
      </dsp:nvSpPr>
      <dsp:spPr>
        <a:xfrm>
          <a:off x="0" y="4541538"/>
          <a:ext cx="4060715" cy="20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62027-D985-46F9-B7EE-DAFC1CE31DC3}">
      <dsp:nvSpPr>
        <dsp:cNvPr id="0" name=""/>
        <dsp:cNvSpPr/>
      </dsp:nvSpPr>
      <dsp:spPr>
        <a:xfrm>
          <a:off x="203035" y="4423458"/>
          <a:ext cx="2842500" cy="236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440" tIns="0" rIns="107440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err="1" smtClean="0"/>
            <a:t>Старостат</a:t>
          </a:r>
          <a:endParaRPr lang="ru-RU" sz="800" kern="1200" dirty="0"/>
        </a:p>
      </dsp:txBody>
      <dsp:txXfrm>
        <a:off x="214563" y="4434986"/>
        <a:ext cx="2819444" cy="21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0A06-A78C-4828-A1D6-5D8BE37C2298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2D55-1D22-40EF-9B38-2CBBA712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35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0A06-A78C-4828-A1D6-5D8BE37C2298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2D55-1D22-40EF-9B38-2CBBA712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92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0A06-A78C-4828-A1D6-5D8BE37C2298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2D55-1D22-40EF-9B38-2CBBA712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44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0A06-A78C-4828-A1D6-5D8BE37C2298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2D55-1D22-40EF-9B38-2CBBA712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73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0A06-A78C-4828-A1D6-5D8BE37C2298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2D55-1D22-40EF-9B38-2CBBA712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5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0A06-A78C-4828-A1D6-5D8BE37C2298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2D55-1D22-40EF-9B38-2CBBA712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87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0A06-A78C-4828-A1D6-5D8BE37C2298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2D55-1D22-40EF-9B38-2CBBA712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8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0A06-A78C-4828-A1D6-5D8BE37C2298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2D55-1D22-40EF-9B38-2CBBA712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44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0A06-A78C-4828-A1D6-5D8BE37C2298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2D55-1D22-40EF-9B38-2CBBA712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04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0A06-A78C-4828-A1D6-5D8BE37C2298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2D55-1D22-40EF-9B38-2CBBA712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24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0A06-A78C-4828-A1D6-5D8BE37C2298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2D55-1D22-40EF-9B38-2CBBA712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08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0A06-A78C-4828-A1D6-5D8BE37C2298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2D55-1D22-40EF-9B38-2CBBA712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32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/>
        </p:nvGrpSpPr>
        <p:grpSpPr>
          <a:xfrm>
            <a:off x="-52368" y="1754947"/>
            <a:ext cx="7194284" cy="3704165"/>
            <a:chOff x="556802" y="-139651"/>
            <a:chExt cx="7129328" cy="3957118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2032158" y="-139651"/>
              <a:ext cx="4326843" cy="3823319"/>
              <a:chOff x="4051650" y="1181206"/>
              <a:chExt cx="4361810" cy="5059816"/>
            </a:xfrm>
          </p:grpSpPr>
          <p:sp>
            <p:nvSpPr>
              <p:cNvPr id="4" name="文本框 13"/>
              <p:cNvSpPr txBox="1"/>
              <p:nvPr/>
            </p:nvSpPr>
            <p:spPr>
              <a:xfrm>
                <a:off x="4701682" y="1181206"/>
                <a:ext cx="2507762" cy="1129587"/>
              </a:xfrm>
              <a:prstGeom prst="rect">
                <a:avLst/>
              </a:prstGeom>
              <a:noFill/>
            </p:spPr>
            <p:txBody>
              <a:bodyPr wrap="square" lIns="99500" tIns="49748" rIns="99500" bIns="49748" rtlCol="0">
                <a:sp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ru-RU" altLang="zh-CN" sz="1400" b="1" dirty="0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itchFamily="34" charset="-122"/>
                  </a:rPr>
                  <a:t>Председатель </a:t>
                </a:r>
                <a:endParaRPr lang="ru-RU" altLang="zh-CN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itchFamily="34" charset="-122"/>
                </a:endParaRPr>
              </a:p>
              <a:p>
                <a:pPr algn="ctr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ru-RU" altLang="zh-CN" sz="1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itchFamily="34" charset="-122"/>
                  </a:rPr>
                  <a:t>Студенческого </a:t>
                </a:r>
              </a:p>
              <a:p>
                <a:pPr algn="ctr">
                  <a:lnSpc>
                    <a:spcPct val="120000"/>
                  </a:lnSpc>
                  <a:spcBef>
                    <a:spcPct val="0"/>
                  </a:spcBef>
                  <a:buNone/>
                </a:pPr>
                <a:r>
                  <a:rPr lang="ru-RU" altLang="zh-CN" sz="1400" b="1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itchFamily="34" charset="-122"/>
                  </a:rPr>
                  <a:t>совета</a:t>
                </a:r>
                <a:endParaRPr lang="ru-RU" altLang="zh-CN" sz="1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itchFamily="34" charset="-122"/>
                </a:endParaRPr>
              </a:p>
            </p:txBody>
          </p:sp>
          <p:grpSp>
            <p:nvGrpSpPr>
              <p:cNvPr id="5" name="Группа 4"/>
              <p:cNvGrpSpPr/>
              <p:nvPr/>
            </p:nvGrpSpPr>
            <p:grpSpPr>
              <a:xfrm>
                <a:off x="4051650" y="2059653"/>
                <a:ext cx="4361810" cy="4181369"/>
                <a:chOff x="4100729" y="1925571"/>
                <a:chExt cx="4311960" cy="4310136"/>
              </a:xfrm>
            </p:grpSpPr>
            <p:sp>
              <p:nvSpPr>
                <p:cNvPr id="6" name="Freeform 7"/>
                <p:cNvSpPr>
                  <a:spLocks noEditPoints="1"/>
                </p:cNvSpPr>
                <p:nvPr/>
              </p:nvSpPr>
              <p:spPr bwMode="auto">
                <a:xfrm>
                  <a:off x="5695583" y="2886408"/>
                  <a:ext cx="816296" cy="3297652"/>
                </a:xfrm>
                <a:custGeom>
                  <a:avLst/>
                  <a:gdLst>
                    <a:gd name="T0" fmla="*/ 625 w 693"/>
                    <a:gd name="T1" fmla="*/ 1522 h 1641"/>
                    <a:gd name="T2" fmla="*/ 520 w 693"/>
                    <a:gd name="T3" fmla="*/ 985 h 1641"/>
                    <a:gd name="T4" fmla="*/ 498 w 693"/>
                    <a:gd name="T5" fmla="*/ 789 h 1641"/>
                    <a:gd name="T6" fmla="*/ 532 w 693"/>
                    <a:gd name="T7" fmla="*/ 760 h 1641"/>
                    <a:gd name="T8" fmla="*/ 571 w 693"/>
                    <a:gd name="T9" fmla="*/ 506 h 1641"/>
                    <a:gd name="T10" fmla="*/ 505 w 693"/>
                    <a:gd name="T11" fmla="*/ 282 h 1641"/>
                    <a:gd name="T12" fmla="*/ 394 w 693"/>
                    <a:gd name="T13" fmla="*/ 243 h 1641"/>
                    <a:gd name="T14" fmla="*/ 344 w 693"/>
                    <a:gd name="T15" fmla="*/ 214 h 1641"/>
                    <a:gd name="T16" fmla="*/ 341 w 693"/>
                    <a:gd name="T17" fmla="*/ 204 h 1641"/>
                    <a:gd name="T18" fmla="*/ 354 w 693"/>
                    <a:gd name="T19" fmla="*/ 65 h 1641"/>
                    <a:gd name="T20" fmla="*/ 313 w 693"/>
                    <a:gd name="T21" fmla="*/ 0 h 1641"/>
                    <a:gd name="T22" fmla="*/ 228 w 693"/>
                    <a:gd name="T23" fmla="*/ 24 h 1641"/>
                    <a:gd name="T24" fmla="*/ 214 w 693"/>
                    <a:gd name="T25" fmla="*/ 121 h 1641"/>
                    <a:gd name="T26" fmla="*/ 240 w 693"/>
                    <a:gd name="T27" fmla="*/ 200 h 1641"/>
                    <a:gd name="T28" fmla="*/ 240 w 693"/>
                    <a:gd name="T29" fmla="*/ 215 h 1641"/>
                    <a:gd name="T30" fmla="*/ 147 w 693"/>
                    <a:gd name="T31" fmla="*/ 272 h 1641"/>
                    <a:gd name="T32" fmla="*/ 22 w 693"/>
                    <a:gd name="T33" fmla="*/ 531 h 1641"/>
                    <a:gd name="T34" fmla="*/ 113 w 693"/>
                    <a:gd name="T35" fmla="*/ 777 h 1641"/>
                    <a:gd name="T36" fmla="*/ 143 w 693"/>
                    <a:gd name="T37" fmla="*/ 802 h 1641"/>
                    <a:gd name="T38" fmla="*/ 220 w 693"/>
                    <a:gd name="T39" fmla="*/ 1183 h 1641"/>
                    <a:gd name="T40" fmla="*/ 267 w 693"/>
                    <a:gd name="T41" fmla="*/ 1470 h 1641"/>
                    <a:gd name="T42" fmla="*/ 231 w 693"/>
                    <a:gd name="T43" fmla="*/ 1602 h 1641"/>
                    <a:gd name="T44" fmla="*/ 343 w 693"/>
                    <a:gd name="T45" fmla="*/ 1595 h 1641"/>
                    <a:gd name="T46" fmla="*/ 351 w 693"/>
                    <a:gd name="T47" fmla="*/ 1504 h 1641"/>
                    <a:gd name="T48" fmla="*/ 342 w 693"/>
                    <a:gd name="T49" fmla="*/ 1327 h 1641"/>
                    <a:gd name="T50" fmla="*/ 334 w 693"/>
                    <a:gd name="T51" fmla="*/ 1168 h 1641"/>
                    <a:gd name="T52" fmla="*/ 372 w 693"/>
                    <a:gd name="T53" fmla="*/ 991 h 1641"/>
                    <a:gd name="T54" fmla="*/ 495 w 693"/>
                    <a:gd name="T55" fmla="*/ 1455 h 1641"/>
                    <a:gd name="T56" fmla="*/ 553 w 693"/>
                    <a:gd name="T57" fmla="*/ 1595 h 1641"/>
                    <a:gd name="T58" fmla="*/ 693 w 693"/>
                    <a:gd name="T59" fmla="*/ 1628 h 1641"/>
                    <a:gd name="T60" fmla="*/ 115 w 693"/>
                    <a:gd name="T61" fmla="*/ 608 h 1641"/>
                    <a:gd name="T62" fmla="*/ 125 w 693"/>
                    <a:gd name="T63" fmla="*/ 524 h 1641"/>
                    <a:gd name="T64" fmla="*/ 395 w 693"/>
                    <a:gd name="T65" fmla="*/ 690 h 1641"/>
                    <a:gd name="T66" fmla="*/ 314 w 693"/>
                    <a:gd name="T67" fmla="*/ 307 h 1641"/>
                    <a:gd name="T68" fmla="*/ 280 w 693"/>
                    <a:gd name="T69" fmla="*/ 291 h 1641"/>
                    <a:gd name="T70" fmla="*/ 295 w 693"/>
                    <a:gd name="T71" fmla="*/ 485 h 1641"/>
                    <a:gd name="T72" fmla="*/ 274 w 693"/>
                    <a:gd name="T73" fmla="*/ 687 h 1641"/>
                    <a:gd name="T74" fmla="*/ 235 w 693"/>
                    <a:gd name="T75" fmla="*/ 542 h 1641"/>
                    <a:gd name="T76" fmla="*/ 248 w 693"/>
                    <a:gd name="T77" fmla="*/ 225 h 1641"/>
                    <a:gd name="T78" fmla="*/ 334 w 693"/>
                    <a:gd name="T79" fmla="*/ 227 h 1641"/>
                    <a:gd name="T80" fmla="*/ 381 w 693"/>
                    <a:gd name="T81" fmla="*/ 413 h 1641"/>
                    <a:gd name="T82" fmla="*/ 411 w 693"/>
                    <a:gd name="T83" fmla="*/ 689 h 1641"/>
                    <a:gd name="T84" fmla="*/ 473 w 693"/>
                    <a:gd name="T85" fmla="*/ 485 h 1641"/>
                    <a:gd name="T86" fmla="*/ 501 w 693"/>
                    <a:gd name="T87" fmla="*/ 576 h 16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693" h="1641">
                      <a:moveTo>
                        <a:pt x="669" y="1590"/>
                      </a:moveTo>
                      <a:cubicBezTo>
                        <a:pt x="650" y="1579"/>
                        <a:pt x="636" y="1550"/>
                        <a:pt x="629" y="1542"/>
                      </a:cubicBezTo>
                      <a:cubicBezTo>
                        <a:pt x="622" y="1535"/>
                        <a:pt x="631" y="1537"/>
                        <a:pt x="625" y="1522"/>
                      </a:cubicBezTo>
                      <a:cubicBezTo>
                        <a:pt x="619" y="1507"/>
                        <a:pt x="600" y="1419"/>
                        <a:pt x="597" y="1391"/>
                      </a:cubicBezTo>
                      <a:cubicBezTo>
                        <a:pt x="593" y="1362"/>
                        <a:pt x="595" y="1265"/>
                        <a:pt x="582" y="1219"/>
                      </a:cubicBezTo>
                      <a:cubicBezTo>
                        <a:pt x="568" y="1173"/>
                        <a:pt x="526" y="1025"/>
                        <a:pt x="520" y="985"/>
                      </a:cubicBezTo>
                      <a:cubicBezTo>
                        <a:pt x="514" y="944"/>
                        <a:pt x="505" y="903"/>
                        <a:pt x="505" y="881"/>
                      </a:cubicBezTo>
                      <a:cubicBezTo>
                        <a:pt x="505" y="858"/>
                        <a:pt x="503" y="843"/>
                        <a:pt x="496" y="827"/>
                      </a:cubicBezTo>
                      <a:cubicBezTo>
                        <a:pt x="490" y="811"/>
                        <a:pt x="498" y="789"/>
                        <a:pt x="498" y="789"/>
                      </a:cubicBezTo>
                      <a:cubicBezTo>
                        <a:pt x="498" y="789"/>
                        <a:pt x="514" y="801"/>
                        <a:pt x="524" y="810"/>
                      </a:cubicBezTo>
                      <a:cubicBezTo>
                        <a:pt x="534" y="819"/>
                        <a:pt x="534" y="805"/>
                        <a:pt x="529" y="785"/>
                      </a:cubicBezTo>
                      <a:cubicBezTo>
                        <a:pt x="524" y="765"/>
                        <a:pt x="527" y="754"/>
                        <a:pt x="532" y="760"/>
                      </a:cubicBezTo>
                      <a:cubicBezTo>
                        <a:pt x="537" y="767"/>
                        <a:pt x="541" y="728"/>
                        <a:pt x="553" y="705"/>
                      </a:cubicBezTo>
                      <a:cubicBezTo>
                        <a:pt x="566" y="681"/>
                        <a:pt x="593" y="633"/>
                        <a:pt x="587" y="606"/>
                      </a:cubicBezTo>
                      <a:cubicBezTo>
                        <a:pt x="581" y="578"/>
                        <a:pt x="578" y="530"/>
                        <a:pt x="571" y="506"/>
                      </a:cubicBezTo>
                      <a:cubicBezTo>
                        <a:pt x="563" y="483"/>
                        <a:pt x="556" y="441"/>
                        <a:pt x="547" y="415"/>
                      </a:cubicBezTo>
                      <a:cubicBezTo>
                        <a:pt x="538" y="389"/>
                        <a:pt x="540" y="376"/>
                        <a:pt x="529" y="350"/>
                      </a:cubicBezTo>
                      <a:cubicBezTo>
                        <a:pt x="517" y="324"/>
                        <a:pt x="505" y="295"/>
                        <a:pt x="505" y="282"/>
                      </a:cubicBezTo>
                      <a:cubicBezTo>
                        <a:pt x="505" y="275"/>
                        <a:pt x="502" y="269"/>
                        <a:pt x="491" y="265"/>
                      </a:cubicBezTo>
                      <a:cubicBezTo>
                        <a:pt x="483" y="261"/>
                        <a:pt x="469" y="258"/>
                        <a:pt x="449" y="255"/>
                      </a:cubicBezTo>
                      <a:cubicBezTo>
                        <a:pt x="428" y="252"/>
                        <a:pt x="409" y="248"/>
                        <a:pt x="394" y="243"/>
                      </a:cubicBezTo>
                      <a:cubicBezTo>
                        <a:pt x="393" y="243"/>
                        <a:pt x="392" y="242"/>
                        <a:pt x="391" y="242"/>
                      </a:cubicBezTo>
                      <a:cubicBezTo>
                        <a:pt x="391" y="242"/>
                        <a:pt x="390" y="242"/>
                        <a:pt x="390" y="242"/>
                      </a:cubicBezTo>
                      <a:cubicBezTo>
                        <a:pt x="370" y="235"/>
                        <a:pt x="344" y="214"/>
                        <a:pt x="344" y="214"/>
                      </a:cubicBezTo>
                      <a:cubicBezTo>
                        <a:pt x="336" y="225"/>
                        <a:pt x="336" y="225"/>
                        <a:pt x="336" y="225"/>
                      </a:cubicBezTo>
                      <a:cubicBezTo>
                        <a:pt x="339" y="221"/>
                        <a:pt x="341" y="218"/>
                        <a:pt x="344" y="214"/>
                      </a:cubicBezTo>
                      <a:cubicBezTo>
                        <a:pt x="341" y="211"/>
                        <a:pt x="336" y="204"/>
                        <a:pt x="341" y="204"/>
                      </a:cubicBezTo>
                      <a:cubicBezTo>
                        <a:pt x="352" y="203"/>
                        <a:pt x="354" y="159"/>
                        <a:pt x="360" y="146"/>
                      </a:cubicBezTo>
                      <a:cubicBezTo>
                        <a:pt x="366" y="133"/>
                        <a:pt x="364" y="124"/>
                        <a:pt x="360" y="112"/>
                      </a:cubicBezTo>
                      <a:cubicBezTo>
                        <a:pt x="356" y="101"/>
                        <a:pt x="364" y="84"/>
                        <a:pt x="354" y="65"/>
                      </a:cubicBezTo>
                      <a:cubicBezTo>
                        <a:pt x="344" y="47"/>
                        <a:pt x="358" y="24"/>
                        <a:pt x="344" y="22"/>
                      </a:cubicBezTo>
                      <a:cubicBezTo>
                        <a:pt x="330" y="20"/>
                        <a:pt x="335" y="3"/>
                        <a:pt x="322" y="3"/>
                      </a:cubicBezTo>
                      <a:cubicBezTo>
                        <a:pt x="318" y="3"/>
                        <a:pt x="315" y="2"/>
                        <a:pt x="313" y="0"/>
                      </a:cubicBezTo>
                      <a:cubicBezTo>
                        <a:pt x="302" y="21"/>
                        <a:pt x="285" y="14"/>
                        <a:pt x="285" y="14"/>
                      </a:cubicBezTo>
                      <a:cubicBezTo>
                        <a:pt x="259" y="8"/>
                        <a:pt x="242" y="14"/>
                        <a:pt x="230" y="23"/>
                      </a:cubicBezTo>
                      <a:cubicBezTo>
                        <a:pt x="230" y="23"/>
                        <a:pt x="229" y="24"/>
                        <a:pt x="228" y="24"/>
                      </a:cubicBezTo>
                      <a:cubicBezTo>
                        <a:pt x="213" y="38"/>
                        <a:pt x="208" y="57"/>
                        <a:pt x="208" y="58"/>
                      </a:cubicBezTo>
                      <a:cubicBezTo>
                        <a:pt x="207" y="65"/>
                        <a:pt x="206" y="72"/>
                        <a:pt x="206" y="77"/>
                      </a:cubicBezTo>
                      <a:cubicBezTo>
                        <a:pt x="208" y="95"/>
                        <a:pt x="213" y="113"/>
                        <a:pt x="214" y="121"/>
                      </a:cubicBezTo>
                      <a:cubicBezTo>
                        <a:pt x="215" y="128"/>
                        <a:pt x="219" y="158"/>
                        <a:pt x="225" y="158"/>
                      </a:cubicBezTo>
                      <a:cubicBezTo>
                        <a:pt x="231" y="158"/>
                        <a:pt x="233" y="159"/>
                        <a:pt x="233" y="159"/>
                      </a:cubicBezTo>
                      <a:cubicBezTo>
                        <a:pt x="233" y="159"/>
                        <a:pt x="240" y="182"/>
                        <a:pt x="240" y="200"/>
                      </a:cubicBezTo>
                      <a:cubicBezTo>
                        <a:pt x="240" y="208"/>
                        <a:pt x="240" y="212"/>
                        <a:pt x="240" y="215"/>
                      </a:cubicBezTo>
                      <a:cubicBezTo>
                        <a:pt x="240" y="215"/>
                        <a:pt x="240" y="215"/>
                        <a:pt x="240" y="215"/>
                      </a:cubicBezTo>
                      <a:cubicBezTo>
                        <a:pt x="240" y="215"/>
                        <a:pt x="240" y="215"/>
                        <a:pt x="240" y="215"/>
                      </a:cubicBezTo>
                      <a:cubicBezTo>
                        <a:pt x="240" y="215"/>
                        <a:pt x="240" y="215"/>
                        <a:pt x="240" y="215"/>
                      </a:cubicBezTo>
                      <a:cubicBezTo>
                        <a:pt x="240" y="215"/>
                        <a:pt x="224" y="238"/>
                        <a:pt x="206" y="246"/>
                      </a:cubicBezTo>
                      <a:cubicBezTo>
                        <a:pt x="188" y="255"/>
                        <a:pt x="162" y="268"/>
                        <a:pt x="147" y="272"/>
                      </a:cubicBezTo>
                      <a:cubicBezTo>
                        <a:pt x="136" y="275"/>
                        <a:pt x="124" y="279"/>
                        <a:pt x="115" y="285"/>
                      </a:cubicBezTo>
                      <a:cubicBezTo>
                        <a:pt x="103" y="293"/>
                        <a:pt x="93" y="305"/>
                        <a:pt x="89" y="326"/>
                      </a:cubicBezTo>
                      <a:cubicBezTo>
                        <a:pt x="82" y="365"/>
                        <a:pt x="42" y="495"/>
                        <a:pt x="22" y="531"/>
                      </a:cubicBezTo>
                      <a:cubicBezTo>
                        <a:pt x="3" y="567"/>
                        <a:pt x="0" y="616"/>
                        <a:pt x="20" y="646"/>
                      </a:cubicBezTo>
                      <a:cubicBezTo>
                        <a:pt x="39" y="676"/>
                        <a:pt x="86" y="750"/>
                        <a:pt x="93" y="760"/>
                      </a:cubicBezTo>
                      <a:cubicBezTo>
                        <a:pt x="100" y="770"/>
                        <a:pt x="102" y="778"/>
                        <a:pt x="113" y="777"/>
                      </a:cubicBezTo>
                      <a:cubicBezTo>
                        <a:pt x="113" y="777"/>
                        <a:pt x="114" y="776"/>
                        <a:pt x="115" y="776"/>
                      </a:cubicBezTo>
                      <a:cubicBezTo>
                        <a:pt x="124" y="776"/>
                        <a:pt x="130" y="777"/>
                        <a:pt x="130" y="777"/>
                      </a:cubicBezTo>
                      <a:cubicBezTo>
                        <a:pt x="130" y="777"/>
                        <a:pt x="135" y="796"/>
                        <a:pt x="143" y="802"/>
                      </a:cubicBezTo>
                      <a:cubicBezTo>
                        <a:pt x="151" y="808"/>
                        <a:pt x="161" y="828"/>
                        <a:pt x="163" y="821"/>
                      </a:cubicBezTo>
                      <a:cubicBezTo>
                        <a:pt x="166" y="814"/>
                        <a:pt x="173" y="872"/>
                        <a:pt x="180" y="903"/>
                      </a:cubicBezTo>
                      <a:cubicBezTo>
                        <a:pt x="187" y="934"/>
                        <a:pt x="220" y="1152"/>
                        <a:pt x="220" y="1183"/>
                      </a:cubicBezTo>
                      <a:cubicBezTo>
                        <a:pt x="220" y="1214"/>
                        <a:pt x="232" y="1246"/>
                        <a:pt x="231" y="1268"/>
                      </a:cubicBezTo>
                      <a:cubicBezTo>
                        <a:pt x="230" y="1291"/>
                        <a:pt x="235" y="1349"/>
                        <a:pt x="236" y="1381"/>
                      </a:cubicBezTo>
                      <a:cubicBezTo>
                        <a:pt x="237" y="1413"/>
                        <a:pt x="267" y="1447"/>
                        <a:pt x="267" y="1470"/>
                      </a:cubicBezTo>
                      <a:cubicBezTo>
                        <a:pt x="267" y="1494"/>
                        <a:pt x="260" y="1505"/>
                        <a:pt x="263" y="1519"/>
                      </a:cubicBezTo>
                      <a:cubicBezTo>
                        <a:pt x="267" y="1532"/>
                        <a:pt x="266" y="1542"/>
                        <a:pt x="251" y="1558"/>
                      </a:cubicBezTo>
                      <a:cubicBezTo>
                        <a:pt x="236" y="1574"/>
                        <a:pt x="230" y="1589"/>
                        <a:pt x="231" y="1602"/>
                      </a:cubicBezTo>
                      <a:cubicBezTo>
                        <a:pt x="232" y="1614"/>
                        <a:pt x="236" y="1619"/>
                        <a:pt x="266" y="1620"/>
                      </a:cubicBezTo>
                      <a:cubicBezTo>
                        <a:pt x="296" y="1621"/>
                        <a:pt x="324" y="1613"/>
                        <a:pt x="324" y="1605"/>
                      </a:cubicBezTo>
                      <a:cubicBezTo>
                        <a:pt x="324" y="1598"/>
                        <a:pt x="334" y="1595"/>
                        <a:pt x="343" y="1595"/>
                      </a:cubicBezTo>
                      <a:cubicBezTo>
                        <a:pt x="351" y="1595"/>
                        <a:pt x="350" y="1587"/>
                        <a:pt x="346" y="1569"/>
                      </a:cubicBezTo>
                      <a:cubicBezTo>
                        <a:pt x="343" y="1552"/>
                        <a:pt x="330" y="1528"/>
                        <a:pt x="338" y="1531"/>
                      </a:cubicBezTo>
                      <a:cubicBezTo>
                        <a:pt x="345" y="1533"/>
                        <a:pt x="351" y="1528"/>
                        <a:pt x="351" y="1504"/>
                      </a:cubicBezTo>
                      <a:cubicBezTo>
                        <a:pt x="351" y="1479"/>
                        <a:pt x="355" y="1471"/>
                        <a:pt x="344" y="1457"/>
                      </a:cubicBezTo>
                      <a:cubicBezTo>
                        <a:pt x="333" y="1442"/>
                        <a:pt x="335" y="1415"/>
                        <a:pt x="338" y="1392"/>
                      </a:cubicBezTo>
                      <a:cubicBezTo>
                        <a:pt x="340" y="1370"/>
                        <a:pt x="348" y="1354"/>
                        <a:pt x="342" y="1327"/>
                      </a:cubicBezTo>
                      <a:cubicBezTo>
                        <a:pt x="335" y="1299"/>
                        <a:pt x="334" y="1266"/>
                        <a:pt x="338" y="1252"/>
                      </a:cubicBezTo>
                      <a:cubicBezTo>
                        <a:pt x="342" y="1239"/>
                        <a:pt x="339" y="1222"/>
                        <a:pt x="329" y="1211"/>
                      </a:cubicBezTo>
                      <a:cubicBezTo>
                        <a:pt x="319" y="1200"/>
                        <a:pt x="334" y="1180"/>
                        <a:pt x="334" y="1168"/>
                      </a:cubicBezTo>
                      <a:cubicBezTo>
                        <a:pt x="334" y="1156"/>
                        <a:pt x="330" y="1104"/>
                        <a:pt x="337" y="1052"/>
                      </a:cubicBezTo>
                      <a:cubicBezTo>
                        <a:pt x="343" y="999"/>
                        <a:pt x="344" y="960"/>
                        <a:pt x="345" y="946"/>
                      </a:cubicBezTo>
                      <a:cubicBezTo>
                        <a:pt x="346" y="933"/>
                        <a:pt x="354" y="939"/>
                        <a:pt x="372" y="991"/>
                      </a:cubicBezTo>
                      <a:cubicBezTo>
                        <a:pt x="391" y="1043"/>
                        <a:pt x="438" y="1205"/>
                        <a:pt x="447" y="1241"/>
                      </a:cubicBezTo>
                      <a:cubicBezTo>
                        <a:pt x="454" y="1272"/>
                        <a:pt x="480" y="1385"/>
                        <a:pt x="491" y="1436"/>
                      </a:cubicBezTo>
                      <a:cubicBezTo>
                        <a:pt x="493" y="1444"/>
                        <a:pt x="494" y="1451"/>
                        <a:pt x="495" y="1455"/>
                      </a:cubicBezTo>
                      <a:cubicBezTo>
                        <a:pt x="501" y="1486"/>
                        <a:pt x="509" y="1548"/>
                        <a:pt x="517" y="1548"/>
                      </a:cubicBezTo>
                      <a:cubicBezTo>
                        <a:pt x="526" y="1548"/>
                        <a:pt x="524" y="1554"/>
                        <a:pt x="525" y="1572"/>
                      </a:cubicBezTo>
                      <a:cubicBezTo>
                        <a:pt x="526" y="1589"/>
                        <a:pt x="543" y="1592"/>
                        <a:pt x="553" y="1595"/>
                      </a:cubicBezTo>
                      <a:cubicBezTo>
                        <a:pt x="563" y="1599"/>
                        <a:pt x="566" y="1589"/>
                        <a:pt x="566" y="1589"/>
                      </a:cubicBezTo>
                      <a:cubicBezTo>
                        <a:pt x="566" y="1589"/>
                        <a:pt x="582" y="1623"/>
                        <a:pt x="610" y="1626"/>
                      </a:cubicBezTo>
                      <a:cubicBezTo>
                        <a:pt x="639" y="1630"/>
                        <a:pt x="693" y="1641"/>
                        <a:pt x="693" y="1628"/>
                      </a:cubicBezTo>
                      <a:cubicBezTo>
                        <a:pt x="693" y="1614"/>
                        <a:pt x="687" y="1602"/>
                        <a:pt x="669" y="1590"/>
                      </a:cubicBezTo>
                      <a:close/>
                      <a:moveTo>
                        <a:pt x="128" y="644"/>
                      </a:moveTo>
                      <a:cubicBezTo>
                        <a:pt x="128" y="632"/>
                        <a:pt x="122" y="619"/>
                        <a:pt x="115" y="608"/>
                      </a:cubicBezTo>
                      <a:cubicBezTo>
                        <a:pt x="105" y="594"/>
                        <a:pt x="95" y="582"/>
                        <a:pt x="99" y="575"/>
                      </a:cubicBezTo>
                      <a:cubicBezTo>
                        <a:pt x="105" y="563"/>
                        <a:pt x="110" y="563"/>
                        <a:pt x="115" y="554"/>
                      </a:cubicBezTo>
                      <a:cubicBezTo>
                        <a:pt x="118" y="549"/>
                        <a:pt x="121" y="541"/>
                        <a:pt x="125" y="524"/>
                      </a:cubicBezTo>
                      <a:cubicBezTo>
                        <a:pt x="124" y="559"/>
                        <a:pt x="136" y="611"/>
                        <a:pt x="128" y="644"/>
                      </a:cubicBezTo>
                      <a:close/>
                      <a:moveTo>
                        <a:pt x="411" y="689"/>
                      </a:moveTo>
                      <a:cubicBezTo>
                        <a:pt x="407" y="690"/>
                        <a:pt x="402" y="690"/>
                        <a:pt x="395" y="690"/>
                      </a:cubicBezTo>
                      <a:cubicBezTo>
                        <a:pt x="395" y="685"/>
                        <a:pt x="395" y="680"/>
                        <a:pt x="393" y="674"/>
                      </a:cubicBezTo>
                      <a:cubicBezTo>
                        <a:pt x="389" y="655"/>
                        <a:pt x="367" y="523"/>
                        <a:pt x="351" y="448"/>
                      </a:cubicBezTo>
                      <a:cubicBezTo>
                        <a:pt x="335" y="373"/>
                        <a:pt x="318" y="317"/>
                        <a:pt x="314" y="307"/>
                      </a:cubicBezTo>
                      <a:cubicBezTo>
                        <a:pt x="310" y="297"/>
                        <a:pt x="323" y="293"/>
                        <a:pt x="323" y="293"/>
                      </a:cubicBezTo>
                      <a:cubicBezTo>
                        <a:pt x="299" y="269"/>
                        <a:pt x="299" y="269"/>
                        <a:pt x="299" y="269"/>
                      </a:cubicBezTo>
                      <a:cubicBezTo>
                        <a:pt x="288" y="274"/>
                        <a:pt x="280" y="291"/>
                        <a:pt x="280" y="291"/>
                      </a:cubicBezTo>
                      <a:cubicBezTo>
                        <a:pt x="280" y="291"/>
                        <a:pt x="292" y="299"/>
                        <a:pt x="294" y="307"/>
                      </a:cubicBezTo>
                      <a:cubicBezTo>
                        <a:pt x="296" y="315"/>
                        <a:pt x="292" y="325"/>
                        <a:pt x="286" y="343"/>
                      </a:cubicBezTo>
                      <a:cubicBezTo>
                        <a:pt x="281" y="362"/>
                        <a:pt x="288" y="443"/>
                        <a:pt x="295" y="485"/>
                      </a:cubicBezTo>
                      <a:cubicBezTo>
                        <a:pt x="302" y="527"/>
                        <a:pt x="315" y="621"/>
                        <a:pt x="323" y="669"/>
                      </a:cubicBezTo>
                      <a:cubicBezTo>
                        <a:pt x="324" y="677"/>
                        <a:pt x="326" y="683"/>
                        <a:pt x="327" y="689"/>
                      </a:cubicBezTo>
                      <a:cubicBezTo>
                        <a:pt x="308" y="688"/>
                        <a:pt x="289" y="687"/>
                        <a:pt x="274" y="687"/>
                      </a:cubicBezTo>
                      <a:cubicBezTo>
                        <a:pt x="232" y="687"/>
                        <a:pt x="191" y="692"/>
                        <a:pt x="191" y="692"/>
                      </a:cubicBezTo>
                      <a:cubicBezTo>
                        <a:pt x="191" y="692"/>
                        <a:pt x="199" y="672"/>
                        <a:pt x="212" y="643"/>
                      </a:cubicBezTo>
                      <a:cubicBezTo>
                        <a:pt x="224" y="615"/>
                        <a:pt x="226" y="589"/>
                        <a:pt x="235" y="542"/>
                      </a:cubicBezTo>
                      <a:cubicBezTo>
                        <a:pt x="245" y="495"/>
                        <a:pt x="237" y="463"/>
                        <a:pt x="237" y="406"/>
                      </a:cubicBezTo>
                      <a:cubicBezTo>
                        <a:pt x="237" y="361"/>
                        <a:pt x="234" y="300"/>
                        <a:pt x="231" y="263"/>
                      </a:cubicBezTo>
                      <a:cubicBezTo>
                        <a:pt x="231" y="257"/>
                        <a:pt x="231" y="235"/>
                        <a:pt x="248" y="225"/>
                      </a:cubicBezTo>
                      <a:cubicBezTo>
                        <a:pt x="257" y="236"/>
                        <a:pt x="268" y="248"/>
                        <a:pt x="281" y="257"/>
                      </a:cubicBezTo>
                      <a:cubicBezTo>
                        <a:pt x="304" y="273"/>
                        <a:pt x="306" y="261"/>
                        <a:pt x="320" y="244"/>
                      </a:cubicBezTo>
                      <a:cubicBezTo>
                        <a:pt x="326" y="237"/>
                        <a:pt x="330" y="232"/>
                        <a:pt x="334" y="227"/>
                      </a:cubicBezTo>
                      <a:cubicBezTo>
                        <a:pt x="334" y="227"/>
                        <a:pt x="334" y="227"/>
                        <a:pt x="334" y="227"/>
                      </a:cubicBezTo>
                      <a:cubicBezTo>
                        <a:pt x="353" y="218"/>
                        <a:pt x="370" y="255"/>
                        <a:pt x="370" y="255"/>
                      </a:cubicBezTo>
                      <a:cubicBezTo>
                        <a:pt x="382" y="288"/>
                        <a:pt x="381" y="349"/>
                        <a:pt x="381" y="413"/>
                      </a:cubicBezTo>
                      <a:cubicBezTo>
                        <a:pt x="381" y="478"/>
                        <a:pt x="393" y="542"/>
                        <a:pt x="406" y="589"/>
                      </a:cubicBezTo>
                      <a:cubicBezTo>
                        <a:pt x="418" y="636"/>
                        <a:pt x="437" y="678"/>
                        <a:pt x="437" y="678"/>
                      </a:cubicBezTo>
                      <a:cubicBezTo>
                        <a:pt x="437" y="678"/>
                        <a:pt x="426" y="684"/>
                        <a:pt x="411" y="689"/>
                      </a:cubicBezTo>
                      <a:close/>
                      <a:moveTo>
                        <a:pt x="491" y="631"/>
                      </a:moveTo>
                      <a:cubicBezTo>
                        <a:pt x="489" y="627"/>
                        <a:pt x="490" y="600"/>
                        <a:pt x="484" y="579"/>
                      </a:cubicBezTo>
                      <a:cubicBezTo>
                        <a:pt x="477" y="556"/>
                        <a:pt x="474" y="524"/>
                        <a:pt x="473" y="485"/>
                      </a:cubicBezTo>
                      <a:cubicBezTo>
                        <a:pt x="473" y="485"/>
                        <a:pt x="482" y="518"/>
                        <a:pt x="491" y="538"/>
                      </a:cubicBezTo>
                      <a:cubicBezTo>
                        <a:pt x="495" y="547"/>
                        <a:pt x="498" y="553"/>
                        <a:pt x="501" y="553"/>
                      </a:cubicBezTo>
                      <a:cubicBezTo>
                        <a:pt x="511" y="556"/>
                        <a:pt x="512" y="570"/>
                        <a:pt x="501" y="576"/>
                      </a:cubicBezTo>
                      <a:cubicBezTo>
                        <a:pt x="490" y="582"/>
                        <a:pt x="498" y="624"/>
                        <a:pt x="493" y="630"/>
                      </a:cubicBezTo>
                      <a:cubicBezTo>
                        <a:pt x="492" y="631"/>
                        <a:pt x="491" y="631"/>
                        <a:pt x="491" y="631"/>
                      </a:cubicBez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  <a:effectLst>
                  <a:outerShdw blurRad="76200" dir="13500000" sy="23000" kx="1200000" algn="br" rotWithShape="0">
                    <a:prstClr val="black">
                      <a:alpha val="6000"/>
                    </a:prstClr>
                  </a:outerShdw>
                </a:effectLst>
              </p:spPr>
              <p:txBody>
                <a:bodyPr vert="horz" wrap="square" lIns="138239" tIns="69119" rIns="138239" bIns="69119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id-ID"/>
                  </a:defPPr>
                  <a:lvl1pPr marL="0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167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332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498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664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830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994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160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327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138210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 sz="2700" b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  <a:latin typeface="Calibri"/>
                  </a:endParaRPr>
                </a:p>
              </p:txBody>
            </p:sp>
            <p:cxnSp>
              <p:nvCxnSpPr>
                <p:cNvPr id="7" name="Straight Connector 23"/>
                <p:cNvCxnSpPr/>
                <p:nvPr/>
              </p:nvCxnSpPr>
              <p:spPr>
                <a:xfrm flipV="1">
                  <a:off x="6046445" y="2248714"/>
                  <a:ext cx="4504" cy="53526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accent3">
                      <a:lumMod val="50000"/>
                    </a:schemeClr>
                  </a:solidFill>
                  <a:prstDash val="sysDot"/>
                  <a:miter lim="800000"/>
                  <a:headEnd type="oval" w="sm" len="sm"/>
                  <a:tailEnd type="oval" w="sm" len="sm"/>
                </a:ln>
                <a:effectLst/>
              </p:spPr>
            </p:cxnSp>
            <p:sp>
              <p:nvSpPr>
                <p:cNvPr id="8" name="Freeform 4"/>
                <p:cNvSpPr>
                  <a:spLocks noEditPoints="1"/>
                </p:cNvSpPr>
                <p:nvPr/>
              </p:nvSpPr>
              <p:spPr bwMode="auto">
                <a:xfrm>
                  <a:off x="6931381" y="3385183"/>
                  <a:ext cx="515721" cy="2764561"/>
                </a:xfrm>
                <a:custGeom>
                  <a:avLst/>
                  <a:gdLst>
                    <a:gd name="T0" fmla="*/ 379 w 386"/>
                    <a:gd name="T1" fmla="*/ 464 h 1210"/>
                    <a:gd name="T2" fmla="*/ 364 w 386"/>
                    <a:gd name="T3" fmla="*/ 267 h 1210"/>
                    <a:gd name="T4" fmla="*/ 269 w 386"/>
                    <a:gd name="T5" fmla="*/ 191 h 1210"/>
                    <a:gd name="T6" fmla="*/ 251 w 386"/>
                    <a:gd name="T7" fmla="*/ 145 h 1210"/>
                    <a:gd name="T8" fmla="*/ 266 w 386"/>
                    <a:gd name="T9" fmla="*/ 116 h 1210"/>
                    <a:gd name="T10" fmla="*/ 263 w 386"/>
                    <a:gd name="T11" fmla="*/ 82 h 1210"/>
                    <a:gd name="T12" fmla="*/ 205 w 386"/>
                    <a:gd name="T13" fmla="*/ 0 h 1210"/>
                    <a:gd name="T14" fmla="*/ 155 w 386"/>
                    <a:gd name="T15" fmla="*/ 90 h 1210"/>
                    <a:gd name="T16" fmla="*/ 174 w 386"/>
                    <a:gd name="T17" fmla="*/ 126 h 1210"/>
                    <a:gd name="T18" fmla="*/ 176 w 386"/>
                    <a:gd name="T19" fmla="*/ 167 h 1210"/>
                    <a:gd name="T20" fmla="*/ 177 w 386"/>
                    <a:gd name="T21" fmla="*/ 167 h 1210"/>
                    <a:gd name="T22" fmla="*/ 156 w 386"/>
                    <a:gd name="T23" fmla="*/ 186 h 1210"/>
                    <a:gd name="T24" fmla="*/ 99 w 386"/>
                    <a:gd name="T25" fmla="*/ 207 h 1210"/>
                    <a:gd name="T26" fmla="*/ 57 w 386"/>
                    <a:gd name="T27" fmla="*/ 370 h 1210"/>
                    <a:gd name="T28" fmla="*/ 38 w 386"/>
                    <a:gd name="T29" fmla="*/ 604 h 1210"/>
                    <a:gd name="T30" fmla="*/ 68 w 386"/>
                    <a:gd name="T31" fmla="*/ 598 h 1210"/>
                    <a:gd name="T32" fmla="*/ 68 w 386"/>
                    <a:gd name="T33" fmla="*/ 607 h 1210"/>
                    <a:gd name="T34" fmla="*/ 41 w 386"/>
                    <a:gd name="T35" fmla="*/ 619 h 1210"/>
                    <a:gd name="T36" fmla="*/ 47 w 386"/>
                    <a:gd name="T37" fmla="*/ 662 h 1210"/>
                    <a:gd name="T38" fmla="*/ 3 w 386"/>
                    <a:gd name="T39" fmla="*/ 849 h 1210"/>
                    <a:gd name="T40" fmla="*/ 99 w 386"/>
                    <a:gd name="T41" fmla="*/ 898 h 1210"/>
                    <a:gd name="T42" fmla="*/ 118 w 386"/>
                    <a:gd name="T43" fmla="*/ 899 h 1210"/>
                    <a:gd name="T44" fmla="*/ 127 w 386"/>
                    <a:gd name="T45" fmla="*/ 1051 h 1210"/>
                    <a:gd name="T46" fmla="*/ 118 w 386"/>
                    <a:gd name="T47" fmla="*/ 1153 h 1210"/>
                    <a:gd name="T48" fmla="*/ 181 w 386"/>
                    <a:gd name="T49" fmla="*/ 1159 h 1210"/>
                    <a:gd name="T50" fmla="*/ 194 w 386"/>
                    <a:gd name="T51" fmla="*/ 1084 h 1210"/>
                    <a:gd name="T52" fmla="*/ 192 w 386"/>
                    <a:gd name="T53" fmla="*/ 968 h 1210"/>
                    <a:gd name="T54" fmla="*/ 222 w 386"/>
                    <a:gd name="T55" fmla="*/ 712 h 1210"/>
                    <a:gd name="T56" fmla="*/ 252 w 386"/>
                    <a:gd name="T57" fmla="*/ 767 h 1210"/>
                    <a:gd name="T58" fmla="*/ 285 w 386"/>
                    <a:gd name="T59" fmla="*/ 1024 h 1210"/>
                    <a:gd name="T60" fmla="*/ 277 w 386"/>
                    <a:gd name="T61" fmla="*/ 1067 h 1210"/>
                    <a:gd name="T62" fmla="*/ 298 w 386"/>
                    <a:gd name="T63" fmla="*/ 1146 h 1210"/>
                    <a:gd name="T64" fmla="*/ 355 w 386"/>
                    <a:gd name="T65" fmla="*/ 1205 h 1210"/>
                    <a:gd name="T66" fmla="*/ 347 w 386"/>
                    <a:gd name="T67" fmla="*/ 1105 h 1210"/>
                    <a:gd name="T68" fmla="*/ 351 w 386"/>
                    <a:gd name="T69" fmla="*/ 1046 h 1210"/>
                    <a:gd name="T70" fmla="*/ 356 w 386"/>
                    <a:gd name="T71" fmla="*/ 829 h 1210"/>
                    <a:gd name="T72" fmla="*/ 354 w 386"/>
                    <a:gd name="T73" fmla="*/ 603 h 1210"/>
                    <a:gd name="T74" fmla="*/ 367 w 386"/>
                    <a:gd name="T75" fmla="*/ 565 h 1210"/>
                    <a:gd name="T76" fmla="*/ 109 w 386"/>
                    <a:gd name="T77" fmla="*/ 669 h 1210"/>
                    <a:gd name="T78" fmla="*/ 91 w 386"/>
                    <a:gd name="T79" fmla="*/ 666 h 1210"/>
                    <a:gd name="T80" fmla="*/ 90 w 386"/>
                    <a:gd name="T81" fmla="*/ 617 h 1210"/>
                    <a:gd name="T82" fmla="*/ 101 w 386"/>
                    <a:gd name="T83" fmla="*/ 628 h 1210"/>
                    <a:gd name="T84" fmla="*/ 108 w 386"/>
                    <a:gd name="T85" fmla="*/ 649 h 1210"/>
                    <a:gd name="T86" fmla="*/ 223 w 386"/>
                    <a:gd name="T87" fmla="*/ 505 h 1210"/>
                    <a:gd name="T88" fmla="*/ 221 w 386"/>
                    <a:gd name="T89" fmla="*/ 232 h 1210"/>
                    <a:gd name="T90" fmla="*/ 215 w 386"/>
                    <a:gd name="T91" fmla="*/ 208 h 1210"/>
                    <a:gd name="T92" fmla="*/ 205 w 386"/>
                    <a:gd name="T93" fmla="*/ 231 h 1210"/>
                    <a:gd name="T94" fmla="*/ 199 w 386"/>
                    <a:gd name="T95" fmla="*/ 505 h 1210"/>
                    <a:gd name="T96" fmla="*/ 190 w 386"/>
                    <a:gd name="T97" fmla="*/ 325 h 1210"/>
                    <a:gd name="T98" fmla="*/ 173 w 386"/>
                    <a:gd name="T99" fmla="*/ 188 h 1210"/>
                    <a:gd name="T100" fmla="*/ 182 w 386"/>
                    <a:gd name="T101" fmla="*/ 176 h 1210"/>
                    <a:gd name="T102" fmla="*/ 248 w 386"/>
                    <a:gd name="T103" fmla="*/ 179 h 1210"/>
                    <a:gd name="T104" fmla="*/ 259 w 386"/>
                    <a:gd name="T105" fmla="*/ 196 h 1210"/>
                    <a:gd name="T106" fmla="*/ 258 w 386"/>
                    <a:gd name="T107" fmla="*/ 201 h 1210"/>
                    <a:gd name="T108" fmla="*/ 260 w 386"/>
                    <a:gd name="T109" fmla="*/ 256 h 1210"/>
                    <a:gd name="T110" fmla="*/ 301 w 386"/>
                    <a:gd name="T111" fmla="*/ 488 h 1210"/>
                    <a:gd name="T112" fmla="*/ 360 w 386"/>
                    <a:gd name="T113" fmla="*/ 585 h 1210"/>
                    <a:gd name="T114" fmla="*/ 328 w 386"/>
                    <a:gd name="T115" fmla="*/ 554 h 1210"/>
                    <a:gd name="T116" fmla="*/ 360 w 386"/>
                    <a:gd name="T117" fmla="*/ 585 h 1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386" h="1210">
                      <a:moveTo>
                        <a:pt x="379" y="512"/>
                      </a:moveTo>
                      <a:cubicBezTo>
                        <a:pt x="385" y="497"/>
                        <a:pt x="386" y="471"/>
                        <a:pt x="379" y="464"/>
                      </a:cubicBezTo>
                      <a:cubicBezTo>
                        <a:pt x="372" y="456"/>
                        <a:pt x="383" y="413"/>
                        <a:pt x="376" y="380"/>
                      </a:cubicBezTo>
                      <a:cubicBezTo>
                        <a:pt x="370" y="347"/>
                        <a:pt x="365" y="295"/>
                        <a:pt x="364" y="267"/>
                      </a:cubicBezTo>
                      <a:cubicBezTo>
                        <a:pt x="364" y="239"/>
                        <a:pt x="362" y="219"/>
                        <a:pt x="326" y="210"/>
                      </a:cubicBezTo>
                      <a:cubicBezTo>
                        <a:pt x="302" y="204"/>
                        <a:pt x="282" y="197"/>
                        <a:pt x="269" y="191"/>
                      </a:cubicBezTo>
                      <a:cubicBezTo>
                        <a:pt x="269" y="191"/>
                        <a:pt x="255" y="179"/>
                        <a:pt x="252" y="168"/>
                      </a:cubicBezTo>
                      <a:cubicBezTo>
                        <a:pt x="251" y="159"/>
                        <a:pt x="251" y="150"/>
                        <a:pt x="251" y="145"/>
                      </a:cubicBezTo>
                      <a:cubicBezTo>
                        <a:pt x="253" y="136"/>
                        <a:pt x="253" y="129"/>
                        <a:pt x="253" y="124"/>
                      </a:cubicBezTo>
                      <a:cubicBezTo>
                        <a:pt x="253" y="118"/>
                        <a:pt x="264" y="126"/>
                        <a:pt x="266" y="116"/>
                      </a:cubicBezTo>
                      <a:cubicBezTo>
                        <a:pt x="269" y="107"/>
                        <a:pt x="271" y="85"/>
                        <a:pt x="269" y="84"/>
                      </a:cubicBezTo>
                      <a:cubicBezTo>
                        <a:pt x="267" y="82"/>
                        <a:pt x="265" y="82"/>
                        <a:pt x="263" y="82"/>
                      </a:cubicBezTo>
                      <a:cubicBezTo>
                        <a:pt x="263" y="79"/>
                        <a:pt x="265" y="59"/>
                        <a:pt x="263" y="38"/>
                      </a:cubicBezTo>
                      <a:cubicBezTo>
                        <a:pt x="262" y="18"/>
                        <a:pt x="242" y="2"/>
                        <a:pt x="205" y="0"/>
                      </a:cubicBezTo>
                      <a:cubicBezTo>
                        <a:pt x="184" y="0"/>
                        <a:pt x="160" y="16"/>
                        <a:pt x="157" y="38"/>
                      </a:cubicBezTo>
                      <a:cubicBezTo>
                        <a:pt x="154" y="60"/>
                        <a:pt x="155" y="90"/>
                        <a:pt x="155" y="90"/>
                      </a:cubicBezTo>
                      <a:cubicBezTo>
                        <a:pt x="155" y="90"/>
                        <a:pt x="148" y="105"/>
                        <a:pt x="154" y="117"/>
                      </a:cubicBezTo>
                      <a:cubicBezTo>
                        <a:pt x="160" y="129"/>
                        <a:pt x="174" y="126"/>
                        <a:pt x="174" y="126"/>
                      </a:cubicBezTo>
                      <a:cubicBezTo>
                        <a:pt x="174" y="126"/>
                        <a:pt x="177" y="145"/>
                        <a:pt x="177" y="155"/>
                      </a:cubicBezTo>
                      <a:cubicBezTo>
                        <a:pt x="177" y="160"/>
                        <a:pt x="177" y="164"/>
                        <a:pt x="176" y="167"/>
                      </a:cubicBezTo>
                      <a:cubicBezTo>
                        <a:pt x="176" y="167"/>
                        <a:pt x="176" y="167"/>
                        <a:pt x="176" y="167"/>
                      </a:cubicBezTo>
                      <a:cubicBezTo>
                        <a:pt x="176" y="167"/>
                        <a:pt x="177" y="167"/>
                        <a:pt x="177" y="167"/>
                      </a:cubicBezTo>
                      <a:cubicBezTo>
                        <a:pt x="176" y="167"/>
                        <a:pt x="176" y="167"/>
                        <a:pt x="176" y="167"/>
                      </a:cubicBezTo>
                      <a:cubicBezTo>
                        <a:pt x="176" y="167"/>
                        <a:pt x="164" y="182"/>
                        <a:pt x="156" y="186"/>
                      </a:cubicBezTo>
                      <a:cubicBezTo>
                        <a:pt x="143" y="192"/>
                        <a:pt x="123" y="200"/>
                        <a:pt x="107" y="205"/>
                      </a:cubicBezTo>
                      <a:cubicBezTo>
                        <a:pt x="104" y="206"/>
                        <a:pt x="102" y="206"/>
                        <a:pt x="99" y="207"/>
                      </a:cubicBezTo>
                      <a:cubicBezTo>
                        <a:pt x="80" y="213"/>
                        <a:pt x="65" y="218"/>
                        <a:pt x="65" y="244"/>
                      </a:cubicBezTo>
                      <a:cubicBezTo>
                        <a:pt x="64" y="274"/>
                        <a:pt x="61" y="331"/>
                        <a:pt x="57" y="370"/>
                      </a:cubicBezTo>
                      <a:cubicBezTo>
                        <a:pt x="53" y="408"/>
                        <a:pt x="41" y="490"/>
                        <a:pt x="41" y="516"/>
                      </a:cubicBezTo>
                      <a:cubicBezTo>
                        <a:pt x="40" y="542"/>
                        <a:pt x="37" y="598"/>
                        <a:pt x="38" y="604"/>
                      </a:cubicBezTo>
                      <a:cubicBezTo>
                        <a:pt x="38" y="609"/>
                        <a:pt x="42" y="609"/>
                        <a:pt x="42" y="615"/>
                      </a:cubicBezTo>
                      <a:cubicBezTo>
                        <a:pt x="43" y="612"/>
                        <a:pt x="48" y="598"/>
                        <a:pt x="68" y="598"/>
                      </a:cubicBezTo>
                      <a:cubicBezTo>
                        <a:pt x="90" y="598"/>
                        <a:pt x="90" y="614"/>
                        <a:pt x="90" y="614"/>
                      </a:cubicBezTo>
                      <a:cubicBezTo>
                        <a:pt x="83" y="607"/>
                        <a:pt x="83" y="607"/>
                        <a:pt x="68" y="607"/>
                      </a:cubicBezTo>
                      <a:cubicBezTo>
                        <a:pt x="54" y="606"/>
                        <a:pt x="43" y="614"/>
                        <a:pt x="42" y="615"/>
                      </a:cubicBezTo>
                      <a:cubicBezTo>
                        <a:pt x="42" y="616"/>
                        <a:pt x="42" y="618"/>
                        <a:pt x="41" y="619"/>
                      </a:cubicBezTo>
                      <a:cubicBezTo>
                        <a:pt x="39" y="630"/>
                        <a:pt x="39" y="639"/>
                        <a:pt x="45" y="646"/>
                      </a:cubicBezTo>
                      <a:cubicBezTo>
                        <a:pt x="50" y="653"/>
                        <a:pt x="47" y="662"/>
                        <a:pt x="47" y="662"/>
                      </a:cubicBezTo>
                      <a:cubicBezTo>
                        <a:pt x="0" y="660"/>
                        <a:pt x="0" y="660"/>
                        <a:pt x="0" y="660"/>
                      </a:cubicBezTo>
                      <a:cubicBezTo>
                        <a:pt x="3" y="849"/>
                        <a:pt x="3" y="849"/>
                        <a:pt x="3" y="849"/>
                      </a:cubicBezTo>
                      <a:cubicBezTo>
                        <a:pt x="78" y="907"/>
                        <a:pt x="78" y="907"/>
                        <a:pt x="78" y="907"/>
                      </a:cubicBezTo>
                      <a:cubicBezTo>
                        <a:pt x="78" y="907"/>
                        <a:pt x="89" y="899"/>
                        <a:pt x="99" y="898"/>
                      </a:cubicBezTo>
                      <a:cubicBezTo>
                        <a:pt x="100" y="898"/>
                        <a:pt x="101" y="898"/>
                        <a:pt x="101" y="898"/>
                      </a:cubicBezTo>
                      <a:cubicBezTo>
                        <a:pt x="112" y="898"/>
                        <a:pt x="118" y="899"/>
                        <a:pt x="118" y="899"/>
                      </a:cubicBezTo>
                      <a:cubicBezTo>
                        <a:pt x="118" y="899"/>
                        <a:pt x="115" y="955"/>
                        <a:pt x="115" y="977"/>
                      </a:cubicBezTo>
                      <a:cubicBezTo>
                        <a:pt x="115" y="1000"/>
                        <a:pt x="117" y="1035"/>
                        <a:pt x="127" y="1051"/>
                      </a:cubicBezTo>
                      <a:cubicBezTo>
                        <a:pt x="136" y="1067"/>
                        <a:pt x="138" y="1073"/>
                        <a:pt x="138" y="1087"/>
                      </a:cubicBezTo>
                      <a:cubicBezTo>
                        <a:pt x="138" y="1101"/>
                        <a:pt x="117" y="1140"/>
                        <a:pt x="118" y="1153"/>
                      </a:cubicBezTo>
                      <a:cubicBezTo>
                        <a:pt x="118" y="1166"/>
                        <a:pt x="121" y="1186"/>
                        <a:pt x="143" y="1186"/>
                      </a:cubicBezTo>
                      <a:cubicBezTo>
                        <a:pt x="165" y="1185"/>
                        <a:pt x="181" y="1176"/>
                        <a:pt x="181" y="1159"/>
                      </a:cubicBezTo>
                      <a:cubicBezTo>
                        <a:pt x="181" y="1141"/>
                        <a:pt x="178" y="1130"/>
                        <a:pt x="185" y="1124"/>
                      </a:cubicBezTo>
                      <a:cubicBezTo>
                        <a:pt x="193" y="1117"/>
                        <a:pt x="181" y="1101"/>
                        <a:pt x="194" y="1084"/>
                      </a:cubicBezTo>
                      <a:cubicBezTo>
                        <a:pt x="206" y="1067"/>
                        <a:pt x="193" y="1066"/>
                        <a:pt x="196" y="1050"/>
                      </a:cubicBezTo>
                      <a:cubicBezTo>
                        <a:pt x="199" y="1034"/>
                        <a:pt x="193" y="987"/>
                        <a:pt x="192" y="968"/>
                      </a:cubicBezTo>
                      <a:cubicBezTo>
                        <a:pt x="191" y="949"/>
                        <a:pt x="194" y="926"/>
                        <a:pt x="204" y="846"/>
                      </a:cubicBezTo>
                      <a:cubicBezTo>
                        <a:pt x="213" y="765"/>
                        <a:pt x="219" y="729"/>
                        <a:pt x="222" y="712"/>
                      </a:cubicBezTo>
                      <a:cubicBezTo>
                        <a:pt x="225" y="694"/>
                        <a:pt x="229" y="672"/>
                        <a:pt x="229" y="672"/>
                      </a:cubicBezTo>
                      <a:cubicBezTo>
                        <a:pt x="229" y="672"/>
                        <a:pt x="242" y="748"/>
                        <a:pt x="252" y="767"/>
                      </a:cubicBezTo>
                      <a:cubicBezTo>
                        <a:pt x="262" y="785"/>
                        <a:pt x="274" y="879"/>
                        <a:pt x="277" y="907"/>
                      </a:cubicBezTo>
                      <a:cubicBezTo>
                        <a:pt x="280" y="934"/>
                        <a:pt x="278" y="1015"/>
                        <a:pt x="285" y="1024"/>
                      </a:cubicBezTo>
                      <a:cubicBezTo>
                        <a:pt x="291" y="1032"/>
                        <a:pt x="294" y="1044"/>
                        <a:pt x="294" y="1044"/>
                      </a:cubicBezTo>
                      <a:cubicBezTo>
                        <a:pt x="294" y="1044"/>
                        <a:pt x="277" y="1054"/>
                        <a:pt x="277" y="1067"/>
                      </a:cubicBezTo>
                      <a:cubicBezTo>
                        <a:pt x="277" y="1081"/>
                        <a:pt x="290" y="1092"/>
                        <a:pt x="289" y="1110"/>
                      </a:cubicBezTo>
                      <a:cubicBezTo>
                        <a:pt x="289" y="1128"/>
                        <a:pt x="291" y="1143"/>
                        <a:pt x="298" y="1146"/>
                      </a:cubicBezTo>
                      <a:cubicBezTo>
                        <a:pt x="305" y="1150"/>
                        <a:pt x="304" y="1180"/>
                        <a:pt x="313" y="1191"/>
                      </a:cubicBezTo>
                      <a:cubicBezTo>
                        <a:pt x="322" y="1201"/>
                        <a:pt x="337" y="1210"/>
                        <a:pt x="355" y="1205"/>
                      </a:cubicBezTo>
                      <a:cubicBezTo>
                        <a:pt x="373" y="1199"/>
                        <a:pt x="373" y="1175"/>
                        <a:pt x="364" y="1152"/>
                      </a:cubicBezTo>
                      <a:cubicBezTo>
                        <a:pt x="355" y="1129"/>
                        <a:pt x="344" y="1114"/>
                        <a:pt x="347" y="1105"/>
                      </a:cubicBezTo>
                      <a:cubicBezTo>
                        <a:pt x="351" y="1096"/>
                        <a:pt x="354" y="1082"/>
                        <a:pt x="345" y="1073"/>
                      </a:cubicBezTo>
                      <a:cubicBezTo>
                        <a:pt x="336" y="1064"/>
                        <a:pt x="345" y="1054"/>
                        <a:pt x="351" y="1046"/>
                      </a:cubicBezTo>
                      <a:cubicBezTo>
                        <a:pt x="357" y="1038"/>
                        <a:pt x="356" y="1002"/>
                        <a:pt x="356" y="982"/>
                      </a:cubicBezTo>
                      <a:cubicBezTo>
                        <a:pt x="357" y="962"/>
                        <a:pt x="354" y="864"/>
                        <a:pt x="356" y="829"/>
                      </a:cubicBezTo>
                      <a:cubicBezTo>
                        <a:pt x="357" y="793"/>
                        <a:pt x="360" y="685"/>
                        <a:pt x="355" y="655"/>
                      </a:cubicBezTo>
                      <a:cubicBezTo>
                        <a:pt x="350" y="625"/>
                        <a:pt x="354" y="603"/>
                        <a:pt x="354" y="603"/>
                      </a:cubicBezTo>
                      <a:cubicBezTo>
                        <a:pt x="354" y="603"/>
                        <a:pt x="366" y="609"/>
                        <a:pt x="366" y="597"/>
                      </a:cubicBezTo>
                      <a:cubicBezTo>
                        <a:pt x="366" y="586"/>
                        <a:pt x="362" y="584"/>
                        <a:pt x="367" y="565"/>
                      </a:cubicBezTo>
                      <a:cubicBezTo>
                        <a:pt x="372" y="545"/>
                        <a:pt x="373" y="527"/>
                        <a:pt x="379" y="512"/>
                      </a:cubicBezTo>
                      <a:close/>
                      <a:moveTo>
                        <a:pt x="109" y="669"/>
                      </a:moveTo>
                      <a:cubicBezTo>
                        <a:pt x="99" y="668"/>
                        <a:pt x="99" y="668"/>
                        <a:pt x="99" y="668"/>
                      </a:cubicBezTo>
                      <a:cubicBezTo>
                        <a:pt x="91" y="666"/>
                        <a:pt x="91" y="666"/>
                        <a:pt x="91" y="666"/>
                      </a:cubicBezTo>
                      <a:cubicBezTo>
                        <a:pt x="91" y="666"/>
                        <a:pt x="93" y="653"/>
                        <a:pt x="90" y="644"/>
                      </a:cubicBezTo>
                      <a:cubicBezTo>
                        <a:pt x="87" y="635"/>
                        <a:pt x="88" y="627"/>
                        <a:pt x="90" y="617"/>
                      </a:cubicBezTo>
                      <a:cubicBezTo>
                        <a:pt x="90" y="617"/>
                        <a:pt x="93" y="627"/>
                        <a:pt x="99" y="628"/>
                      </a:cubicBezTo>
                      <a:cubicBezTo>
                        <a:pt x="100" y="628"/>
                        <a:pt x="100" y="628"/>
                        <a:pt x="101" y="628"/>
                      </a:cubicBezTo>
                      <a:cubicBezTo>
                        <a:pt x="108" y="628"/>
                        <a:pt x="111" y="629"/>
                        <a:pt x="111" y="629"/>
                      </a:cubicBezTo>
                      <a:cubicBezTo>
                        <a:pt x="111" y="629"/>
                        <a:pt x="108" y="640"/>
                        <a:pt x="108" y="649"/>
                      </a:cubicBezTo>
                      <a:cubicBezTo>
                        <a:pt x="108" y="659"/>
                        <a:pt x="109" y="669"/>
                        <a:pt x="109" y="669"/>
                      </a:cubicBezTo>
                      <a:close/>
                      <a:moveTo>
                        <a:pt x="223" y="505"/>
                      </a:moveTo>
                      <a:cubicBezTo>
                        <a:pt x="225" y="464"/>
                        <a:pt x="224" y="347"/>
                        <a:pt x="223" y="322"/>
                      </a:cubicBezTo>
                      <a:cubicBezTo>
                        <a:pt x="223" y="296"/>
                        <a:pt x="218" y="239"/>
                        <a:pt x="221" y="232"/>
                      </a:cubicBezTo>
                      <a:cubicBezTo>
                        <a:pt x="224" y="224"/>
                        <a:pt x="232" y="218"/>
                        <a:pt x="241" y="223"/>
                      </a:cubicBezTo>
                      <a:cubicBezTo>
                        <a:pt x="241" y="223"/>
                        <a:pt x="231" y="208"/>
                        <a:pt x="215" y="208"/>
                      </a:cubicBezTo>
                      <a:cubicBezTo>
                        <a:pt x="199" y="208"/>
                        <a:pt x="188" y="223"/>
                        <a:pt x="188" y="223"/>
                      </a:cubicBezTo>
                      <a:cubicBezTo>
                        <a:pt x="188" y="223"/>
                        <a:pt x="206" y="219"/>
                        <a:pt x="205" y="231"/>
                      </a:cubicBezTo>
                      <a:cubicBezTo>
                        <a:pt x="205" y="243"/>
                        <a:pt x="199" y="305"/>
                        <a:pt x="199" y="346"/>
                      </a:cubicBezTo>
                      <a:cubicBezTo>
                        <a:pt x="199" y="383"/>
                        <a:pt x="196" y="472"/>
                        <a:pt x="199" y="505"/>
                      </a:cubicBezTo>
                      <a:cubicBezTo>
                        <a:pt x="187" y="504"/>
                        <a:pt x="183" y="503"/>
                        <a:pt x="183" y="503"/>
                      </a:cubicBezTo>
                      <a:cubicBezTo>
                        <a:pt x="183" y="503"/>
                        <a:pt x="194" y="386"/>
                        <a:pt x="190" y="325"/>
                      </a:cubicBezTo>
                      <a:cubicBezTo>
                        <a:pt x="186" y="279"/>
                        <a:pt x="178" y="220"/>
                        <a:pt x="173" y="188"/>
                      </a:cubicBezTo>
                      <a:cubicBezTo>
                        <a:pt x="173" y="188"/>
                        <a:pt x="173" y="188"/>
                        <a:pt x="173" y="188"/>
                      </a:cubicBezTo>
                      <a:cubicBezTo>
                        <a:pt x="173" y="188"/>
                        <a:pt x="178" y="170"/>
                        <a:pt x="182" y="176"/>
                      </a:cubicBezTo>
                      <a:cubicBezTo>
                        <a:pt x="182" y="176"/>
                        <a:pt x="182" y="176"/>
                        <a:pt x="182" y="176"/>
                      </a:cubicBezTo>
                      <a:cubicBezTo>
                        <a:pt x="190" y="189"/>
                        <a:pt x="203" y="204"/>
                        <a:pt x="212" y="204"/>
                      </a:cubicBezTo>
                      <a:cubicBezTo>
                        <a:pt x="222" y="204"/>
                        <a:pt x="238" y="193"/>
                        <a:pt x="248" y="179"/>
                      </a:cubicBezTo>
                      <a:cubicBezTo>
                        <a:pt x="248" y="179"/>
                        <a:pt x="248" y="179"/>
                        <a:pt x="248" y="179"/>
                      </a:cubicBezTo>
                      <a:cubicBezTo>
                        <a:pt x="248" y="179"/>
                        <a:pt x="258" y="182"/>
                        <a:pt x="259" y="196"/>
                      </a:cubicBezTo>
                      <a:cubicBezTo>
                        <a:pt x="259" y="197"/>
                        <a:pt x="258" y="199"/>
                        <a:pt x="258" y="201"/>
                      </a:cubicBezTo>
                      <a:cubicBezTo>
                        <a:pt x="258" y="201"/>
                        <a:pt x="258" y="201"/>
                        <a:pt x="258" y="201"/>
                      </a:cubicBezTo>
                      <a:cubicBezTo>
                        <a:pt x="258" y="201"/>
                        <a:pt x="258" y="201"/>
                        <a:pt x="258" y="201"/>
                      </a:cubicBezTo>
                      <a:cubicBezTo>
                        <a:pt x="258" y="213"/>
                        <a:pt x="258" y="230"/>
                        <a:pt x="260" y="256"/>
                      </a:cubicBezTo>
                      <a:cubicBezTo>
                        <a:pt x="263" y="335"/>
                        <a:pt x="277" y="429"/>
                        <a:pt x="284" y="450"/>
                      </a:cubicBezTo>
                      <a:cubicBezTo>
                        <a:pt x="292" y="472"/>
                        <a:pt x="301" y="488"/>
                        <a:pt x="301" y="488"/>
                      </a:cubicBezTo>
                      <a:cubicBezTo>
                        <a:pt x="301" y="488"/>
                        <a:pt x="251" y="504"/>
                        <a:pt x="223" y="505"/>
                      </a:cubicBezTo>
                      <a:close/>
                      <a:moveTo>
                        <a:pt x="360" y="585"/>
                      </a:moveTo>
                      <a:cubicBezTo>
                        <a:pt x="358" y="573"/>
                        <a:pt x="361" y="568"/>
                        <a:pt x="352" y="561"/>
                      </a:cubicBezTo>
                      <a:cubicBezTo>
                        <a:pt x="343" y="554"/>
                        <a:pt x="328" y="554"/>
                        <a:pt x="328" y="554"/>
                      </a:cubicBezTo>
                      <a:cubicBezTo>
                        <a:pt x="328" y="554"/>
                        <a:pt x="350" y="545"/>
                        <a:pt x="360" y="557"/>
                      </a:cubicBezTo>
                      <a:cubicBezTo>
                        <a:pt x="369" y="570"/>
                        <a:pt x="360" y="585"/>
                        <a:pt x="360" y="585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ffectLst>
                  <a:outerShdw blurRad="76200" dir="13500000" sy="23000" kx="1200000" algn="br" rotWithShape="0">
                    <a:prstClr val="black">
                      <a:alpha val="6000"/>
                    </a:prstClr>
                  </a:outerShdw>
                </a:effectLst>
              </p:spPr>
              <p:txBody>
                <a:bodyPr vert="horz" wrap="square" lIns="138239" tIns="69119" rIns="138239" bIns="69119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id-ID"/>
                  </a:defPPr>
                  <a:lvl1pPr marL="0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167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332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498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664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830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994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160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327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138210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 sz="2700" b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  <p:cxnSp>
              <p:nvCxnSpPr>
                <p:cNvPr id="9" name="Straight Connector 26"/>
                <p:cNvCxnSpPr/>
                <p:nvPr/>
              </p:nvCxnSpPr>
              <p:spPr>
                <a:xfrm flipH="1" flipV="1">
                  <a:off x="5068494" y="2922440"/>
                  <a:ext cx="0" cy="47784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accent3">
                      <a:lumMod val="50000"/>
                    </a:schemeClr>
                  </a:solidFill>
                  <a:prstDash val="sysDot"/>
                  <a:miter lim="800000"/>
                  <a:headEnd type="oval" w="sm" len="sm"/>
                  <a:tailEnd type="oval" w="sm" len="sm"/>
                </a:ln>
                <a:effectLst/>
              </p:spPr>
            </p:cxnSp>
            <p:sp>
              <p:nvSpPr>
                <p:cNvPr id="11" name="矩形 67"/>
                <p:cNvSpPr>
                  <a:spLocks noChangeArrowheads="1"/>
                </p:cNvSpPr>
                <p:nvPr/>
              </p:nvSpPr>
              <p:spPr bwMode="auto">
                <a:xfrm>
                  <a:off x="4100729" y="2436014"/>
                  <a:ext cx="1935531" cy="431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125369" tIns="62683" rIns="125369" bIns="62683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微软雅黑" pitchFamily="34" charset="-122"/>
                      <a:ea typeface="微软雅黑" pitchFamily="34" charset="-122"/>
                      <a:sym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None/>
                  </a:pPr>
                  <a:r>
                    <a:rPr lang="ru-RU" altLang="zh-CN" sz="1100" b="1" dirty="0" smtClean="0"/>
                    <a:t>Студенты - наставники</a:t>
                  </a:r>
                  <a:endParaRPr lang="zh-CN" altLang="en-US" sz="1100" b="1" dirty="0"/>
                </a:p>
              </p:txBody>
            </p:sp>
            <p:sp>
              <p:nvSpPr>
                <p:cNvPr id="12" name="Freeform 6"/>
                <p:cNvSpPr>
                  <a:spLocks noEditPoints="1"/>
                </p:cNvSpPr>
                <p:nvPr/>
              </p:nvSpPr>
              <p:spPr bwMode="auto">
                <a:xfrm>
                  <a:off x="4803537" y="3554492"/>
                  <a:ext cx="456095" cy="2681215"/>
                </a:xfrm>
                <a:custGeom>
                  <a:avLst/>
                  <a:gdLst>
                    <a:gd name="T0" fmla="*/ 221 w 224"/>
                    <a:gd name="T1" fmla="*/ 237 h 906"/>
                    <a:gd name="T2" fmla="*/ 178 w 224"/>
                    <a:gd name="T3" fmla="*/ 151 h 906"/>
                    <a:gd name="T4" fmla="*/ 161 w 224"/>
                    <a:gd name="T5" fmla="*/ 98 h 906"/>
                    <a:gd name="T6" fmla="*/ 148 w 224"/>
                    <a:gd name="T7" fmla="*/ 36 h 906"/>
                    <a:gd name="T8" fmla="*/ 107 w 224"/>
                    <a:gd name="T9" fmla="*/ 0 h 906"/>
                    <a:gd name="T10" fmla="*/ 63 w 224"/>
                    <a:gd name="T11" fmla="*/ 101 h 906"/>
                    <a:gd name="T12" fmla="*/ 48 w 224"/>
                    <a:gd name="T13" fmla="*/ 145 h 906"/>
                    <a:gd name="T14" fmla="*/ 7 w 224"/>
                    <a:gd name="T15" fmla="*/ 204 h 906"/>
                    <a:gd name="T16" fmla="*/ 2 w 224"/>
                    <a:gd name="T17" fmla="*/ 302 h 906"/>
                    <a:gd name="T18" fmla="*/ 28 w 224"/>
                    <a:gd name="T19" fmla="*/ 360 h 906"/>
                    <a:gd name="T20" fmla="*/ 31 w 224"/>
                    <a:gd name="T21" fmla="*/ 411 h 906"/>
                    <a:gd name="T22" fmla="*/ 35 w 224"/>
                    <a:gd name="T23" fmla="*/ 565 h 906"/>
                    <a:gd name="T24" fmla="*/ 54 w 224"/>
                    <a:gd name="T25" fmla="*/ 607 h 906"/>
                    <a:gd name="T26" fmla="*/ 81 w 224"/>
                    <a:gd name="T27" fmla="*/ 790 h 906"/>
                    <a:gd name="T28" fmla="*/ 89 w 224"/>
                    <a:gd name="T29" fmla="*/ 869 h 906"/>
                    <a:gd name="T30" fmla="*/ 112 w 224"/>
                    <a:gd name="T31" fmla="*/ 906 h 906"/>
                    <a:gd name="T32" fmla="*/ 122 w 224"/>
                    <a:gd name="T33" fmla="*/ 847 h 906"/>
                    <a:gd name="T34" fmla="*/ 157 w 224"/>
                    <a:gd name="T35" fmla="*/ 853 h 906"/>
                    <a:gd name="T36" fmla="*/ 124 w 224"/>
                    <a:gd name="T37" fmla="*/ 764 h 906"/>
                    <a:gd name="T38" fmla="*/ 156 w 224"/>
                    <a:gd name="T39" fmla="*/ 611 h 906"/>
                    <a:gd name="T40" fmla="*/ 166 w 224"/>
                    <a:gd name="T41" fmla="*/ 582 h 906"/>
                    <a:gd name="T42" fmla="*/ 190 w 224"/>
                    <a:gd name="T43" fmla="*/ 474 h 906"/>
                    <a:gd name="T44" fmla="*/ 206 w 224"/>
                    <a:gd name="T45" fmla="*/ 414 h 906"/>
                    <a:gd name="T46" fmla="*/ 192 w 224"/>
                    <a:gd name="T47" fmla="*/ 313 h 906"/>
                    <a:gd name="T48" fmla="*/ 73 w 224"/>
                    <a:gd name="T49" fmla="*/ 279 h 906"/>
                    <a:gd name="T50" fmla="*/ 63 w 224"/>
                    <a:gd name="T51" fmla="*/ 289 h 906"/>
                    <a:gd name="T52" fmla="*/ 73 w 224"/>
                    <a:gd name="T53" fmla="*/ 269 h 906"/>
                    <a:gd name="T54" fmla="*/ 110 w 224"/>
                    <a:gd name="T55" fmla="*/ 621 h 906"/>
                    <a:gd name="T56" fmla="*/ 107 w 224"/>
                    <a:gd name="T57" fmla="*/ 646 h 906"/>
                    <a:gd name="T58" fmla="*/ 104 w 224"/>
                    <a:gd name="T59" fmla="*/ 612 h 906"/>
                    <a:gd name="T60" fmla="*/ 110 w 224"/>
                    <a:gd name="T61" fmla="*/ 580 h 906"/>
                    <a:gd name="T62" fmla="*/ 116 w 224"/>
                    <a:gd name="T63" fmla="*/ 225 h 906"/>
                    <a:gd name="T64" fmla="*/ 91 w 224"/>
                    <a:gd name="T65" fmla="*/ 130 h 906"/>
                    <a:gd name="T66" fmla="*/ 115 w 224"/>
                    <a:gd name="T67" fmla="*/ 200 h 906"/>
                    <a:gd name="T68" fmla="*/ 128 w 224"/>
                    <a:gd name="T69" fmla="*/ 156 h 906"/>
                    <a:gd name="T70" fmla="*/ 143 w 224"/>
                    <a:gd name="T71" fmla="*/ 147 h 906"/>
                    <a:gd name="T72" fmla="*/ 116 w 224"/>
                    <a:gd name="T73" fmla="*/ 225 h 906"/>
                    <a:gd name="T74" fmla="*/ 138 w 224"/>
                    <a:gd name="T75" fmla="*/ 333 h 906"/>
                    <a:gd name="T76" fmla="*/ 149 w 224"/>
                    <a:gd name="T77" fmla="*/ 315 h 9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24" h="906">
                      <a:moveTo>
                        <a:pt x="215" y="296"/>
                      </a:moveTo>
                      <a:cubicBezTo>
                        <a:pt x="222" y="281"/>
                        <a:pt x="224" y="258"/>
                        <a:pt x="221" y="237"/>
                      </a:cubicBezTo>
                      <a:cubicBezTo>
                        <a:pt x="219" y="217"/>
                        <a:pt x="217" y="187"/>
                        <a:pt x="211" y="170"/>
                      </a:cubicBezTo>
                      <a:cubicBezTo>
                        <a:pt x="204" y="152"/>
                        <a:pt x="178" y="151"/>
                        <a:pt x="178" y="151"/>
                      </a:cubicBezTo>
                      <a:cubicBezTo>
                        <a:pt x="178" y="151"/>
                        <a:pt x="180" y="142"/>
                        <a:pt x="172" y="133"/>
                      </a:cubicBezTo>
                      <a:cubicBezTo>
                        <a:pt x="164" y="124"/>
                        <a:pt x="163" y="113"/>
                        <a:pt x="161" y="98"/>
                      </a:cubicBezTo>
                      <a:cubicBezTo>
                        <a:pt x="159" y="82"/>
                        <a:pt x="155" y="72"/>
                        <a:pt x="155" y="62"/>
                      </a:cubicBezTo>
                      <a:cubicBezTo>
                        <a:pt x="155" y="52"/>
                        <a:pt x="152" y="53"/>
                        <a:pt x="148" y="36"/>
                      </a:cubicBezTo>
                      <a:cubicBezTo>
                        <a:pt x="144" y="19"/>
                        <a:pt x="127" y="0"/>
                        <a:pt x="107" y="0"/>
                      </a:cubicBezTo>
                      <a:cubicBezTo>
                        <a:pt x="107" y="0"/>
                        <a:pt x="107" y="0"/>
                        <a:pt x="107" y="0"/>
                      </a:cubicBezTo>
                      <a:cubicBezTo>
                        <a:pt x="75" y="0"/>
                        <a:pt x="67" y="48"/>
                        <a:pt x="64" y="64"/>
                      </a:cubicBezTo>
                      <a:cubicBezTo>
                        <a:pt x="62" y="79"/>
                        <a:pt x="58" y="89"/>
                        <a:pt x="63" y="101"/>
                      </a:cubicBezTo>
                      <a:cubicBezTo>
                        <a:pt x="68" y="113"/>
                        <a:pt x="62" y="116"/>
                        <a:pt x="50" y="125"/>
                      </a:cubicBezTo>
                      <a:cubicBezTo>
                        <a:pt x="39" y="135"/>
                        <a:pt x="48" y="145"/>
                        <a:pt x="48" y="145"/>
                      </a:cubicBezTo>
                      <a:cubicBezTo>
                        <a:pt x="48" y="145"/>
                        <a:pt x="37" y="152"/>
                        <a:pt x="28" y="154"/>
                      </a:cubicBezTo>
                      <a:cubicBezTo>
                        <a:pt x="19" y="155"/>
                        <a:pt x="9" y="186"/>
                        <a:pt x="7" y="204"/>
                      </a:cubicBezTo>
                      <a:cubicBezTo>
                        <a:pt x="5" y="221"/>
                        <a:pt x="4" y="220"/>
                        <a:pt x="2" y="233"/>
                      </a:cubicBezTo>
                      <a:cubicBezTo>
                        <a:pt x="0" y="247"/>
                        <a:pt x="1" y="279"/>
                        <a:pt x="2" y="302"/>
                      </a:cubicBezTo>
                      <a:cubicBezTo>
                        <a:pt x="4" y="324"/>
                        <a:pt x="31" y="326"/>
                        <a:pt x="31" y="326"/>
                      </a:cubicBezTo>
                      <a:cubicBezTo>
                        <a:pt x="31" y="326"/>
                        <a:pt x="31" y="348"/>
                        <a:pt x="28" y="360"/>
                      </a:cubicBezTo>
                      <a:cubicBezTo>
                        <a:pt x="24" y="373"/>
                        <a:pt x="7" y="405"/>
                        <a:pt x="12" y="407"/>
                      </a:cubicBezTo>
                      <a:cubicBezTo>
                        <a:pt x="16" y="409"/>
                        <a:pt x="31" y="411"/>
                        <a:pt x="31" y="411"/>
                      </a:cubicBezTo>
                      <a:cubicBezTo>
                        <a:pt x="31" y="411"/>
                        <a:pt x="28" y="447"/>
                        <a:pt x="30" y="465"/>
                      </a:cubicBezTo>
                      <a:cubicBezTo>
                        <a:pt x="31" y="483"/>
                        <a:pt x="35" y="544"/>
                        <a:pt x="35" y="565"/>
                      </a:cubicBezTo>
                      <a:cubicBezTo>
                        <a:pt x="35" y="586"/>
                        <a:pt x="50" y="579"/>
                        <a:pt x="50" y="579"/>
                      </a:cubicBezTo>
                      <a:cubicBezTo>
                        <a:pt x="50" y="579"/>
                        <a:pt x="52" y="592"/>
                        <a:pt x="54" y="607"/>
                      </a:cubicBezTo>
                      <a:cubicBezTo>
                        <a:pt x="56" y="622"/>
                        <a:pt x="54" y="641"/>
                        <a:pt x="52" y="663"/>
                      </a:cubicBezTo>
                      <a:cubicBezTo>
                        <a:pt x="51" y="685"/>
                        <a:pt x="75" y="770"/>
                        <a:pt x="81" y="790"/>
                      </a:cubicBezTo>
                      <a:cubicBezTo>
                        <a:pt x="88" y="809"/>
                        <a:pt x="92" y="819"/>
                        <a:pt x="88" y="831"/>
                      </a:cubicBezTo>
                      <a:cubicBezTo>
                        <a:pt x="85" y="844"/>
                        <a:pt x="90" y="848"/>
                        <a:pt x="89" y="869"/>
                      </a:cubicBezTo>
                      <a:cubicBezTo>
                        <a:pt x="89" y="888"/>
                        <a:pt x="96" y="902"/>
                        <a:pt x="107" y="905"/>
                      </a:cubicBezTo>
                      <a:cubicBezTo>
                        <a:pt x="109" y="906"/>
                        <a:pt x="111" y="906"/>
                        <a:pt x="112" y="906"/>
                      </a:cubicBezTo>
                      <a:cubicBezTo>
                        <a:pt x="126" y="906"/>
                        <a:pt x="129" y="872"/>
                        <a:pt x="126" y="865"/>
                      </a:cubicBezTo>
                      <a:cubicBezTo>
                        <a:pt x="123" y="857"/>
                        <a:pt x="122" y="847"/>
                        <a:pt x="122" y="847"/>
                      </a:cubicBezTo>
                      <a:cubicBezTo>
                        <a:pt x="122" y="847"/>
                        <a:pt x="127" y="853"/>
                        <a:pt x="134" y="855"/>
                      </a:cubicBezTo>
                      <a:cubicBezTo>
                        <a:pt x="140" y="857"/>
                        <a:pt x="150" y="857"/>
                        <a:pt x="157" y="853"/>
                      </a:cubicBezTo>
                      <a:cubicBezTo>
                        <a:pt x="164" y="848"/>
                        <a:pt x="151" y="828"/>
                        <a:pt x="141" y="818"/>
                      </a:cubicBezTo>
                      <a:cubicBezTo>
                        <a:pt x="132" y="808"/>
                        <a:pt x="124" y="784"/>
                        <a:pt x="124" y="764"/>
                      </a:cubicBezTo>
                      <a:cubicBezTo>
                        <a:pt x="124" y="745"/>
                        <a:pt x="141" y="698"/>
                        <a:pt x="149" y="670"/>
                      </a:cubicBezTo>
                      <a:cubicBezTo>
                        <a:pt x="158" y="643"/>
                        <a:pt x="153" y="617"/>
                        <a:pt x="156" y="611"/>
                      </a:cubicBezTo>
                      <a:cubicBezTo>
                        <a:pt x="158" y="605"/>
                        <a:pt x="158" y="582"/>
                        <a:pt x="158" y="582"/>
                      </a:cubicBezTo>
                      <a:cubicBezTo>
                        <a:pt x="158" y="582"/>
                        <a:pt x="160" y="582"/>
                        <a:pt x="166" y="582"/>
                      </a:cubicBezTo>
                      <a:cubicBezTo>
                        <a:pt x="172" y="582"/>
                        <a:pt x="172" y="585"/>
                        <a:pt x="172" y="570"/>
                      </a:cubicBezTo>
                      <a:cubicBezTo>
                        <a:pt x="172" y="555"/>
                        <a:pt x="184" y="497"/>
                        <a:pt x="190" y="474"/>
                      </a:cubicBezTo>
                      <a:cubicBezTo>
                        <a:pt x="195" y="452"/>
                        <a:pt x="195" y="416"/>
                        <a:pt x="195" y="416"/>
                      </a:cubicBezTo>
                      <a:cubicBezTo>
                        <a:pt x="195" y="416"/>
                        <a:pt x="199" y="416"/>
                        <a:pt x="206" y="414"/>
                      </a:cubicBezTo>
                      <a:cubicBezTo>
                        <a:pt x="214" y="413"/>
                        <a:pt x="208" y="399"/>
                        <a:pt x="199" y="371"/>
                      </a:cubicBezTo>
                      <a:cubicBezTo>
                        <a:pt x="189" y="344"/>
                        <a:pt x="192" y="313"/>
                        <a:pt x="192" y="313"/>
                      </a:cubicBezTo>
                      <a:cubicBezTo>
                        <a:pt x="192" y="313"/>
                        <a:pt x="208" y="311"/>
                        <a:pt x="215" y="296"/>
                      </a:cubicBezTo>
                      <a:close/>
                      <a:moveTo>
                        <a:pt x="73" y="279"/>
                      </a:moveTo>
                      <a:cubicBezTo>
                        <a:pt x="73" y="286"/>
                        <a:pt x="71" y="292"/>
                        <a:pt x="71" y="292"/>
                      </a:cubicBezTo>
                      <a:cubicBezTo>
                        <a:pt x="71" y="292"/>
                        <a:pt x="67" y="292"/>
                        <a:pt x="63" y="289"/>
                      </a:cubicBezTo>
                      <a:cubicBezTo>
                        <a:pt x="65" y="285"/>
                        <a:pt x="65" y="271"/>
                        <a:pt x="65" y="271"/>
                      </a:cubicBezTo>
                      <a:cubicBezTo>
                        <a:pt x="73" y="269"/>
                        <a:pt x="73" y="269"/>
                        <a:pt x="73" y="269"/>
                      </a:cubicBezTo>
                      <a:cubicBezTo>
                        <a:pt x="73" y="269"/>
                        <a:pt x="73" y="272"/>
                        <a:pt x="73" y="279"/>
                      </a:cubicBezTo>
                      <a:close/>
                      <a:moveTo>
                        <a:pt x="110" y="621"/>
                      </a:moveTo>
                      <a:cubicBezTo>
                        <a:pt x="109" y="625"/>
                        <a:pt x="108" y="631"/>
                        <a:pt x="107" y="637"/>
                      </a:cubicBezTo>
                      <a:cubicBezTo>
                        <a:pt x="107" y="642"/>
                        <a:pt x="107" y="646"/>
                        <a:pt x="107" y="646"/>
                      </a:cubicBezTo>
                      <a:cubicBezTo>
                        <a:pt x="107" y="646"/>
                        <a:pt x="106" y="638"/>
                        <a:pt x="106" y="632"/>
                      </a:cubicBezTo>
                      <a:cubicBezTo>
                        <a:pt x="106" y="626"/>
                        <a:pt x="102" y="620"/>
                        <a:pt x="104" y="612"/>
                      </a:cubicBezTo>
                      <a:cubicBezTo>
                        <a:pt x="105" y="608"/>
                        <a:pt x="106" y="602"/>
                        <a:pt x="107" y="596"/>
                      </a:cubicBezTo>
                      <a:cubicBezTo>
                        <a:pt x="109" y="588"/>
                        <a:pt x="110" y="580"/>
                        <a:pt x="110" y="580"/>
                      </a:cubicBezTo>
                      <a:cubicBezTo>
                        <a:pt x="110" y="601"/>
                        <a:pt x="112" y="615"/>
                        <a:pt x="110" y="621"/>
                      </a:cubicBezTo>
                      <a:close/>
                      <a:moveTo>
                        <a:pt x="116" y="225"/>
                      </a:moveTo>
                      <a:cubicBezTo>
                        <a:pt x="115" y="231"/>
                        <a:pt x="108" y="214"/>
                        <a:pt x="103" y="195"/>
                      </a:cubicBezTo>
                      <a:cubicBezTo>
                        <a:pt x="99" y="176"/>
                        <a:pt x="91" y="148"/>
                        <a:pt x="91" y="130"/>
                      </a:cubicBezTo>
                      <a:cubicBezTo>
                        <a:pt x="91" y="130"/>
                        <a:pt x="105" y="142"/>
                        <a:pt x="105" y="151"/>
                      </a:cubicBezTo>
                      <a:cubicBezTo>
                        <a:pt x="105" y="161"/>
                        <a:pt x="112" y="191"/>
                        <a:pt x="115" y="200"/>
                      </a:cubicBezTo>
                      <a:cubicBezTo>
                        <a:pt x="117" y="209"/>
                        <a:pt x="119" y="189"/>
                        <a:pt x="124" y="180"/>
                      </a:cubicBezTo>
                      <a:cubicBezTo>
                        <a:pt x="129" y="171"/>
                        <a:pt x="131" y="163"/>
                        <a:pt x="128" y="156"/>
                      </a:cubicBezTo>
                      <a:cubicBezTo>
                        <a:pt x="125" y="149"/>
                        <a:pt x="136" y="146"/>
                        <a:pt x="143" y="128"/>
                      </a:cubicBezTo>
                      <a:cubicBezTo>
                        <a:pt x="144" y="135"/>
                        <a:pt x="144" y="140"/>
                        <a:pt x="143" y="147"/>
                      </a:cubicBezTo>
                      <a:cubicBezTo>
                        <a:pt x="143" y="153"/>
                        <a:pt x="132" y="186"/>
                        <a:pt x="129" y="192"/>
                      </a:cubicBezTo>
                      <a:cubicBezTo>
                        <a:pt x="125" y="199"/>
                        <a:pt x="117" y="219"/>
                        <a:pt x="116" y="225"/>
                      </a:cubicBezTo>
                      <a:close/>
                      <a:moveTo>
                        <a:pt x="149" y="333"/>
                      </a:moveTo>
                      <a:cubicBezTo>
                        <a:pt x="149" y="333"/>
                        <a:pt x="138" y="338"/>
                        <a:pt x="138" y="333"/>
                      </a:cubicBezTo>
                      <a:cubicBezTo>
                        <a:pt x="139" y="329"/>
                        <a:pt x="141" y="315"/>
                        <a:pt x="141" y="315"/>
                      </a:cubicBezTo>
                      <a:cubicBezTo>
                        <a:pt x="149" y="315"/>
                        <a:pt x="149" y="315"/>
                        <a:pt x="149" y="315"/>
                      </a:cubicBezTo>
                      <a:lnTo>
                        <a:pt x="149" y="333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  <a:effectLst>
                  <a:outerShdw blurRad="76200" dir="13500000" sy="23000" kx="1200000" algn="br" rotWithShape="0">
                    <a:prstClr val="black">
                      <a:alpha val="6000"/>
                    </a:prstClr>
                  </a:outerShdw>
                </a:effectLst>
              </p:spPr>
              <p:txBody>
                <a:bodyPr vert="horz" wrap="square" lIns="138239" tIns="69119" rIns="138239" bIns="69119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id-ID"/>
                  </a:defPPr>
                  <a:lvl1pPr marL="0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167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332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498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664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830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2994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160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327" algn="l" defTabSz="914332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138210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 sz="2700" b="0">
                    <a:solidFill>
                      <a:sysClr val="windowText" lastClr="000000"/>
                    </a:solidFill>
                    <a:latin typeface="Calibri"/>
                  </a:endParaRPr>
                </a:p>
              </p:txBody>
            </p:sp>
            <p:cxnSp>
              <p:nvCxnSpPr>
                <p:cNvPr id="13" name="Straight Connector 24"/>
                <p:cNvCxnSpPr/>
                <p:nvPr/>
              </p:nvCxnSpPr>
              <p:spPr>
                <a:xfrm flipV="1">
                  <a:off x="7209953" y="2758073"/>
                  <a:ext cx="0" cy="45295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accent3">
                      <a:lumMod val="50000"/>
                    </a:schemeClr>
                  </a:solidFill>
                  <a:prstDash val="sysDot"/>
                  <a:miter lim="800000"/>
                  <a:headEnd type="oval" w="sm" len="sm"/>
                  <a:tailEnd type="oval" w="sm" len="sm"/>
                </a:ln>
                <a:effectLst/>
              </p:spPr>
            </p:cxnSp>
            <p:cxnSp>
              <p:nvCxnSpPr>
                <p:cNvPr id="14" name="Straight Connector 25"/>
                <p:cNvCxnSpPr/>
                <p:nvPr/>
              </p:nvCxnSpPr>
              <p:spPr>
                <a:xfrm flipV="1">
                  <a:off x="7206065" y="2766702"/>
                  <a:ext cx="1206624" cy="415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accent3">
                      <a:lumMod val="50000"/>
                    </a:schemeClr>
                  </a:solidFill>
                  <a:prstDash val="sysDot"/>
                  <a:miter lim="800000"/>
                  <a:headEnd type="oval" w="sm" len="sm"/>
                  <a:tailEnd type="oval" w="sm" len="sm"/>
                </a:ln>
                <a:effectLst/>
              </p:spPr>
            </p:cxnSp>
            <p:sp>
              <p:nvSpPr>
                <p:cNvPr id="15" name="文本框 13"/>
                <p:cNvSpPr txBox="1"/>
                <p:nvPr/>
              </p:nvSpPr>
              <p:spPr>
                <a:xfrm>
                  <a:off x="6389309" y="1925571"/>
                  <a:ext cx="1920903" cy="724353"/>
                </a:xfrm>
                <a:prstGeom prst="rect">
                  <a:avLst/>
                </a:prstGeom>
                <a:noFill/>
              </p:spPr>
              <p:txBody>
                <a:bodyPr wrap="square" lIns="99500" tIns="49748" rIns="99500" bIns="49748" rtlCol="0">
                  <a:sp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ru-RU" altLang="zh-CN" sz="1400" b="1" dirty="0"/>
                    <a:t>Заместитель председателя</a:t>
                  </a:r>
                  <a:endParaRPr lang="zh-CN" altLang="en-US" sz="1400" b="1" dirty="0">
                    <a:latin typeface="Maiandra GD" panose="020E0502030308020204" pitchFamily="34" charset="0"/>
                  </a:endParaRPr>
                </a:p>
              </p:txBody>
            </p:sp>
          </p:grpSp>
        </p:grpSp>
        <p:grpSp>
          <p:nvGrpSpPr>
            <p:cNvPr id="35" name="Группа 34"/>
            <p:cNvGrpSpPr/>
            <p:nvPr/>
          </p:nvGrpSpPr>
          <p:grpSpPr>
            <a:xfrm>
              <a:off x="556802" y="561619"/>
              <a:ext cx="7129328" cy="3255848"/>
              <a:chOff x="556802" y="561469"/>
              <a:chExt cx="7129328" cy="2891664"/>
            </a:xfrm>
          </p:grpSpPr>
          <p:cxnSp>
            <p:nvCxnSpPr>
              <p:cNvPr id="16" name="Straight Connector 27"/>
              <p:cNvCxnSpPr/>
              <p:nvPr/>
            </p:nvCxnSpPr>
            <p:spPr>
              <a:xfrm flipH="1" flipV="1">
                <a:off x="6361284" y="1075791"/>
                <a:ext cx="1292445" cy="1125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3">
                    <a:lumMod val="50000"/>
                  </a:schemeClr>
                </a:solidFill>
                <a:prstDash val="sysDot"/>
                <a:miter lim="800000"/>
                <a:headEnd type="oval" w="sm" len="sm"/>
                <a:tailEnd type="oval" w="sm" len="sm"/>
              </a:ln>
              <a:effectLst/>
            </p:spPr>
          </p:cxnSp>
          <p:cxnSp>
            <p:nvCxnSpPr>
              <p:cNvPr id="18" name="Straight Connector 24"/>
              <p:cNvCxnSpPr/>
              <p:nvPr/>
            </p:nvCxnSpPr>
            <p:spPr>
              <a:xfrm flipV="1">
                <a:off x="6361282" y="1091635"/>
                <a:ext cx="0" cy="338697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3">
                    <a:lumMod val="50000"/>
                  </a:schemeClr>
                </a:solidFill>
                <a:prstDash val="sysDot"/>
                <a:miter lim="800000"/>
                <a:headEnd type="oval" w="sm" len="sm"/>
                <a:tailEnd type="oval" w="sm" len="sm"/>
              </a:ln>
              <a:effectLst/>
            </p:spPr>
          </p:cxnSp>
          <p:sp>
            <p:nvSpPr>
              <p:cNvPr id="20" name="文本框 13"/>
              <p:cNvSpPr txBox="1"/>
              <p:nvPr/>
            </p:nvSpPr>
            <p:spPr>
              <a:xfrm>
                <a:off x="556802" y="576232"/>
                <a:ext cx="1970543" cy="531355"/>
              </a:xfrm>
              <a:prstGeom prst="rect">
                <a:avLst/>
              </a:prstGeom>
              <a:noFill/>
            </p:spPr>
            <p:txBody>
              <a:bodyPr wrap="square" lIns="99500" tIns="49748" rIns="99500" bIns="49748" rtlCol="0">
                <a:sp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ru-RU" altLang="zh-CN" sz="1400" b="1" dirty="0" smtClean="0"/>
                  <a:t>Руководитель </a:t>
                </a:r>
              </a:p>
              <a:p>
                <a:pPr lvl="0" algn="ctr">
                  <a:spcBef>
                    <a:spcPct val="0"/>
                  </a:spcBef>
                </a:pPr>
                <a:r>
                  <a:rPr lang="ru-RU" altLang="zh-CN" sz="1400" b="1" dirty="0" err="1" smtClean="0"/>
                  <a:t>Старостата</a:t>
                </a:r>
                <a:endParaRPr lang="zh-CN" altLang="en-US" sz="1400" b="1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21" name="Freeform 6"/>
              <p:cNvSpPr>
                <a:spLocks noEditPoints="1"/>
              </p:cNvSpPr>
              <p:nvPr/>
            </p:nvSpPr>
            <p:spPr bwMode="auto">
              <a:xfrm>
                <a:off x="6041586" y="1518819"/>
                <a:ext cx="466329" cy="1934314"/>
              </a:xfrm>
              <a:custGeom>
                <a:avLst/>
                <a:gdLst>
                  <a:gd name="T0" fmla="*/ 221 w 224"/>
                  <a:gd name="T1" fmla="*/ 237 h 906"/>
                  <a:gd name="T2" fmla="*/ 178 w 224"/>
                  <a:gd name="T3" fmla="*/ 151 h 906"/>
                  <a:gd name="T4" fmla="*/ 161 w 224"/>
                  <a:gd name="T5" fmla="*/ 98 h 906"/>
                  <a:gd name="T6" fmla="*/ 148 w 224"/>
                  <a:gd name="T7" fmla="*/ 36 h 906"/>
                  <a:gd name="T8" fmla="*/ 107 w 224"/>
                  <a:gd name="T9" fmla="*/ 0 h 906"/>
                  <a:gd name="T10" fmla="*/ 63 w 224"/>
                  <a:gd name="T11" fmla="*/ 101 h 906"/>
                  <a:gd name="T12" fmla="*/ 48 w 224"/>
                  <a:gd name="T13" fmla="*/ 145 h 906"/>
                  <a:gd name="T14" fmla="*/ 7 w 224"/>
                  <a:gd name="T15" fmla="*/ 204 h 906"/>
                  <a:gd name="T16" fmla="*/ 2 w 224"/>
                  <a:gd name="T17" fmla="*/ 302 h 906"/>
                  <a:gd name="T18" fmla="*/ 28 w 224"/>
                  <a:gd name="T19" fmla="*/ 360 h 906"/>
                  <a:gd name="T20" fmla="*/ 31 w 224"/>
                  <a:gd name="T21" fmla="*/ 411 h 906"/>
                  <a:gd name="T22" fmla="*/ 35 w 224"/>
                  <a:gd name="T23" fmla="*/ 565 h 906"/>
                  <a:gd name="T24" fmla="*/ 54 w 224"/>
                  <a:gd name="T25" fmla="*/ 607 h 906"/>
                  <a:gd name="T26" fmla="*/ 81 w 224"/>
                  <a:gd name="T27" fmla="*/ 790 h 906"/>
                  <a:gd name="T28" fmla="*/ 89 w 224"/>
                  <a:gd name="T29" fmla="*/ 869 h 906"/>
                  <a:gd name="T30" fmla="*/ 112 w 224"/>
                  <a:gd name="T31" fmla="*/ 906 h 906"/>
                  <a:gd name="T32" fmla="*/ 122 w 224"/>
                  <a:gd name="T33" fmla="*/ 847 h 906"/>
                  <a:gd name="T34" fmla="*/ 157 w 224"/>
                  <a:gd name="T35" fmla="*/ 853 h 906"/>
                  <a:gd name="T36" fmla="*/ 124 w 224"/>
                  <a:gd name="T37" fmla="*/ 764 h 906"/>
                  <a:gd name="T38" fmla="*/ 156 w 224"/>
                  <a:gd name="T39" fmla="*/ 611 h 906"/>
                  <a:gd name="T40" fmla="*/ 166 w 224"/>
                  <a:gd name="T41" fmla="*/ 582 h 906"/>
                  <a:gd name="T42" fmla="*/ 190 w 224"/>
                  <a:gd name="T43" fmla="*/ 474 h 906"/>
                  <a:gd name="T44" fmla="*/ 206 w 224"/>
                  <a:gd name="T45" fmla="*/ 414 h 906"/>
                  <a:gd name="T46" fmla="*/ 192 w 224"/>
                  <a:gd name="T47" fmla="*/ 313 h 906"/>
                  <a:gd name="T48" fmla="*/ 73 w 224"/>
                  <a:gd name="T49" fmla="*/ 279 h 906"/>
                  <a:gd name="T50" fmla="*/ 63 w 224"/>
                  <a:gd name="T51" fmla="*/ 289 h 906"/>
                  <a:gd name="T52" fmla="*/ 73 w 224"/>
                  <a:gd name="T53" fmla="*/ 269 h 906"/>
                  <a:gd name="T54" fmla="*/ 110 w 224"/>
                  <a:gd name="T55" fmla="*/ 621 h 906"/>
                  <a:gd name="T56" fmla="*/ 107 w 224"/>
                  <a:gd name="T57" fmla="*/ 646 h 906"/>
                  <a:gd name="T58" fmla="*/ 104 w 224"/>
                  <a:gd name="T59" fmla="*/ 612 h 906"/>
                  <a:gd name="T60" fmla="*/ 110 w 224"/>
                  <a:gd name="T61" fmla="*/ 580 h 906"/>
                  <a:gd name="T62" fmla="*/ 116 w 224"/>
                  <a:gd name="T63" fmla="*/ 225 h 906"/>
                  <a:gd name="T64" fmla="*/ 91 w 224"/>
                  <a:gd name="T65" fmla="*/ 130 h 906"/>
                  <a:gd name="T66" fmla="*/ 115 w 224"/>
                  <a:gd name="T67" fmla="*/ 200 h 906"/>
                  <a:gd name="T68" fmla="*/ 128 w 224"/>
                  <a:gd name="T69" fmla="*/ 156 h 906"/>
                  <a:gd name="T70" fmla="*/ 143 w 224"/>
                  <a:gd name="T71" fmla="*/ 147 h 906"/>
                  <a:gd name="T72" fmla="*/ 116 w 224"/>
                  <a:gd name="T73" fmla="*/ 225 h 906"/>
                  <a:gd name="T74" fmla="*/ 138 w 224"/>
                  <a:gd name="T75" fmla="*/ 333 h 906"/>
                  <a:gd name="T76" fmla="*/ 149 w 224"/>
                  <a:gd name="T77" fmla="*/ 315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24" h="906">
                    <a:moveTo>
                      <a:pt x="215" y="296"/>
                    </a:moveTo>
                    <a:cubicBezTo>
                      <a:pt x="222" y="281"/>
                      <a:pt x="224" y="258"/>
                      <a:pt x="221" y="237"/>
                    </a:cubicBezTo>
                    <a:cubicBezTo>
                      <a:pt x="219" y="217"/>
                      <a:pt x="217" y="187"/>
                      <a:pt x="211" y="170"/>
                    </a:cubicBezTo>
                    <a:cubicBezTo>
                      <a:pt x="204" y="152"/>
                      <a:pt x="178" y="151"/>
                      <a:pt x="178" y="151"/>
                    </a:cubicBezTo>
                    <a:cubicBezTo>
                      <a:pt x="178" y="151"/>
                      <a:pt x="180" y="142"/>
                      <a:pt x="172" y="133"/>
                    </a:cubicBezTo>
                    <a:cubicBezTo>
                      <a:pt x="164" y="124"/>
                      <a:pt x="163" y="113"/>
                      <a:pt x="161" y="98"/>
                    </a:cubicBezTo>
                    <a:cubicBezTo>
                      <a:pt x="159" y="82"/>
                      <a:pt x="155" y="72"/>
                      <a:pt x="155" y="62"/>
                    </a:cubicBezTo>
                    <a:cubicBezTo>
                      <a:pt x="155" y="52"/>
                      <a:pt x="152" y="53"/>
                      <a:pt x="148" y="36"/>
                    </a:cubicBezTo>
                    <a:cubicBezTo>
                      <a:pt x="144" y="19"/>
                      <a:pt x="127" y="0"/>
                      <a:pt x="107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75" y="0"/>
                      <a:pt x="67" y="48"/>
                      <a:pt x="64" y="64"/>
                    </a:cubicBezTo>
                    <a:cubicBezTo>
                      <a:pt x="62" y="79"/>
                      <a:pt x="58" y="89"/>
                      <a:pt x="63" y="101"/>
                    </a:cubicBezTo>
                    <a:cubicBezTo>
                      <a:pt x="68" y="113"/>
                      <a:pt x="62" y="116"/>
                      <a:pt x="50" y="125"/>
                    </a:cubicBezTo>
                    <a:cubicBezTo>
                      <a:pt x="39" y="135"/>
                      <a:pt x="48" y="145"/>
                      <a:pt x="48" y="145"/>
                    </a:cubicBezTo>
                    <a:cubicBezTo>
                      <a:pt x="48" y="145"/>
                      <a:pt x="37" y="152"/>
                      <a:pt x="28" y="154"/>
                    </a:cubicBezTo>
                    <a:cubicBezTo>
                      <a:pt x="19" y="155"/>
                      <a:pt x="9" y="186"/>
                      <a:pt x="7" y="204"/>
                    </a:cubicBezTo>
                    <a:cubicBezTo>
                      <a:pt x="5" y="221"/>
                      <a:pt x="4" y="220"/>
                      <a:pt x="2" y="233"/>
                    </a:cubicBezTo>
                    <a:cubicBezTo>
                      <a:pt x="0" y="247"/>
                      <a:pt x="1" y="279"/>
                      <a:pt x="2" y="302"/>
                    </a:cubicBezTo>
                    <a:cubicBezTo>
                      <a:pt x="4" y="324"/>
                      <a:pt x="31" y="326"/>
                      <a:pt x="31" y="326"/>
                    </a:cubicBezTo>
                    <a:cubicBezTo>
                      <a:pt x="31" y="326"/>
                      <a:pt x="31" y="348"/>
                      <a:pt x="28" y="360"/>
                    </a:cubicBezTo>
                    <a:cubicBezTo>
                      <a:pt x="24" y="373"/>
                      <a:pt x="7" y="405"/>
                      <a:pt x="12" y="407"/>
                    </a:cubicBezTo>
                    <a:cubicBezTo>
                      <a:pt x="16" y="409"/>
                      <a:pt x="31" y="411"/>
                      <a:pt x="31" y="411"/>
                    </a:cubicBezTo>
                    <a:cubicBezTo>
                      <a:pt x="31" y="411"/>
                      <a:pt x="28" y="447"/>
                      <a:pt x="30" y="465"/>
                    </a:cubicBezTo>
                    <a:cubicBezTo>
                      <a:pt x="31" y="483"/>
                      <a:pt x="35" y="544"/>
                      <a:pt x="35" y="565"/>
                    </a:cubicBezTo>
                    <a:cubicBezTo>
                      <a:pt x="35" y="586"/>
                      <a:pt x="50" y="579"/>
                      <a:pt x="50" y="579"/>
                    </a:cubicBezTo>
                    <a:cubicBezTo>
                      <a:pt x="50" y="579"/>
                      <a:pt x="52" y="592"/>
                      <a:pt x="54" y="607"/>
                    </a:cubicBezTo>
                    <a:cubicBezTo>
                      <a:pt x="56" y="622"/>
                      <a:pt x="54" y="641"/>
                      <a:pt x="52" y="663"/>
                    </a:cubicBezTo>
                    <a:cubicBezTo>
                      <a:pt x="51" y="685"/>
                      <a:pt x="75" y="770"/>
                      <a:pt x="81" y="790"/>
                    </a:cubicBezTo>
                    <a:cubicBezTo>
                      <a:pt x="88" y="809"/>
                      <a:pt x="92" y="819"/>
                      <a:pt x="88" y="831"/>
                    </a:cubicBezTo>
                    <a:cubicBezTo>
                      <a:pt x="85" y="844"/>
                      <a:pt x="90" y="848"/>
                      <a:pt x="89" y="869"/>
                    </a:cubicBezTo>
                    <a:cubicBezTo>
                      <a:pt x="89" y="888"/>
                      <a:pt x="96" y="902"/>
                      <a:pt x="107" y="905"/>
                    </a:cubicBezTo>
                    <a:cubicBezTo>
                      <a:pt x="109" y="906"/>
                      <a:pt x="111" y="906"/>
                      <a:pt x="112" y="906"/>
                    </a:cubicBezTo>
                    <a:cubicBezTo>
                      <a:pt x="126" y="906"/>
                      <a:pt x="129" y="872"/>
                      <a:pt x="126" y="865"/>
                    </a:cubicBezTo>
                    <a:cubicBezTo>
                      <a:pt x="123" y="857"/>
                      <a:pt x="122" y="847"/>
                      <a:pt x="122" y="847"/>
                    </a:cubicBezTo>
                    <a:cubicBezTo>
                      <a:pt x="122" y="847"/>
                      <a:pt x="127" y="853"/>
                      <a:pt x="134" y="855"/>
                    </a:cubicBezTo>
                    <a:cubicBezTo>
                      <a:pt x="140" y="857"/>
                      <a:pt x="150" y="857"/>
                      <a:pt x="157" y="853"/>
                    </a:cubicBezTo>
                    <a:cubicBezTo>
                      <a:pt x="164" y="848"/>
                      <a:pt x="151" y="828"/>
                      <a:pt x="141" y="818"/>
                    </a:cubicBezTo>
                    <a:cubicBezTo>
                      <a:pt x="132" y="808"/>
                      <a:pt x="124" y="784"/>
                      <a:pt x="124" y="764"/>
                    </a:cubicBezTo>
                    <a:cubicBezTo>
                      <a:pt x="124" y="745"/>
                      <a:pt x="141" y="698"/>
                      <a:pt x="149" y="670"/>
                    </a:cubicBezTo>
                    <a:cubicBezTo>
                      <a:pt x="158" y="643"/>
                      <a:pt x="153" y="617"/>
                      <a:pt x="156" y="611"/>
                    </a:cubicBezTo>
                    <a:cubicBezTo>
                      <a:pt x="158" y="605"/>
                      <a:pt x="158" y="582"/>
                      <a:pt x="158" y="582"/>
                    </a:cubicBezTo>
                    <a:cubicBezTo>
                      <a:pt x="158" y="582"/>
                      <a:pt x="160" y="582"/>
                      <a:pt x="166" y="582"/>
                    </a:cubicBezTo>
                    <a:cubicBezTo>
                      <a:pt x="172" y="582"/>
                      <a:pt x="172" y="585"/>
                      <a:pt x="172" y="570"/>
                    </a:cubicBezTo>
                    <a:cubicBezTo>
                      <a:pt x="172" y="555"/>
                      <a:pt x="184" y="497"/>
                      <a:pt x="190" y="474"/>
                    </a:cubicBezTo>
                    <a:cubicBezTo>
                      <a:pt x="195" y="452"/>
                      <a:pt x="195" y="416"/>
                      <a:pt x="195" y="416"/>
                    </a:cubicBezTo>
                    <a:cubicBezTo>
                      <a:pt x="195" y="416"/>
                      <a:pt x="199" y="416"/>
                      <a:pt x="206" y="414"/>
                    </a:cubicBezTo>
                    <a:cubicBezTo>
                      <a:pt x="214" y="413"/>
                      <a:pt x="208" y="399"/>
                      <a:pt x="199" y="371"/>
                    </a:cubicBezTo>
                    <a:cubicBezTo>
                      <a:pt x="189" y="344"/>
                      <a:pt x="192" y="313"/>
                      <a:pt x="192" y="313"/>
                    </a:cubicBezTo>
                    <a:cubicBezTo>
                      <a:pt x="192" y="313"/>
                      <a:pt x="208" y="311"/>
                      <a:pt x="215" y="296"/>
                    </a:cubicBezTo>
                    <a:close/>
                    <a:moveTo>
                      <a:pt x="73" y="279"/>
                    </a:moveTo>
                    <a:cubicBezTo>
                      <a:pt x="73" y="286"/>
                      <a:pt x="71" y="292"/>
                      <a:pt x="71" y="292"/>
                    </a:cubicBezTo>
                    <a:cubicBezTo>
                      <a:pt x="71" y="292"/>
                      <a:pt x="67" y="292"/>
                      <a:pt x="63" y="289"/>
                    </a:cubicBezTo>
                    <a:cubicBezTo>
                      <a:pt x="65" y="285"/>
                      <a:pt x="65" y="271"/>
                      <a:pt x="65" y="271"/>
                    </a:cubicBezTo>
                    <a:cubicBezTo>
                      <a:pt x="73" y="269"/>
                      <a:pt x="73" y="269"/>
                      <a:pt x="73" y="269"/>
                    </a:cubicBezTo>
                    <a:cubicBezTo>
                      <a:pt x="73" y="269"/>
                      <a:pt x="73" y="272"/>
                      <a:pt x="73" y="279"/>
                    </a:cubicBezTo>
                    <a:close/>
                    <a:moveTo>
                      <a:pt x="110" y="621"/>
                    </a:moveTo>
                    <a:cubicBezTo>
                      <a:pt x="109" y="625"/>
                      <a:pt x="108" y="631"/>
                      <a:pt x="107" y="637"/>
                    </a:cubicBezTo>
                    <a:cubicBezTo>
                      <a:pt x="107" y="642"/>
                      <a:pt x="107" y="646"/>
                      <a:pt x="107" y="646"/>
                    </a:cubicBezTo>
                    <a:cubicBezTo>
                      <a:pt x="107" y="646"/>
                      <a:pt x="106" y="638"/>
                      <a:pt x="106" y="632"/>
                    </a:cubicBezTo>
                    <a:cubicBezTo>
                      <a:pt x="106" y="626"/>
                      <a:pt x="102" y="620"/>
                      <a:pt x="104" y="612"/>
                    </a:cubicBezTo>
                    <a:cubicBezTo>
                      <a:pt x="105" y="608"/>
                      <a:pt x="106" y="602"/>
                      <a:pt x="107" y="596"/>
                    </a:cubicBezTo>
                    <a:cubicBezTo>
                      <a:pt x="109" y="588"/>
                      <a:pt x="110" y="580"/>
                      <a:pt x="110" y="580"/>
                    </a:cubicBezTo>
                    <a:cubicBezTo>
                      <a:pt x="110" y="601"/>
                      <a:pt x="112" y="615"/>
                      <a:pt x="110" y="621"/>
                    </a:cubicBezTo>
                    <a:close/>
                    <a:moveTo>
                      <a:pt x="116" y="225"/>
                    </a:moveTo>
                    <a:cubicBezTo>
                      <a:pt x="115" y="231"/>
                      <a:pt x="108" y="214"/>
                      <a:pt x="103" y="195"/>
                    </a:cubicBezTo>
                    <a:cubicBezTo>
                      <a:pt x="99" y="176"/>
                      <a:pt x="91" y="148"/>
                      <a:pt x="91" y="130"/>
                    </a:cubicBezTo>
                    <a:cubicBezTo>
                      <a:pt x="91" y="130"/>
                      <a:pt x="105" y="142"/>
                      <a:pt x="105" y="151"/>
                    </a:cubicBezTo>
                    <a:cubicBezTo>
                      <a:pt x="105" y="161"/>
                      <a:pt x="112" y="191"/>
                      <a:pt x="115" y="200"/>
                    </a:cubicBezTo>
                    <a:cubicBezTo>
                      <a:pt x="117" y="209"/>
                      <a:pt x="119" y="189"/>
                      <a:pt x="124" y="180"/>
                    </a:cubicBezTo>
                    <a:cubicBezTo>
                      <a:pt x="129" y="171"/>
                      <a:pt x="131" y="163"/>
                      <a:pt x="128" y="156"/>
                    </a:cubicBezTo>
                    <a:cubicBezTo>
                      <a:pt x="125" y="149"/>
                      <a:pt x="136" y="146"/>
                      <a:pt x="143" y="128"/>
                    </a:cubicBezTo>
                    <a:cubicBezTo>
                      <a:pt x="144" y="135"/>
                      <a:pt x="144" y="140"/>
                      <a:pt x="143" y="147"/>
                    </a:cubicBezTo>
                    <a:cubicBezTo>
                      <a:pt x="143" y="153"/>
                      <a:pt x="132" y="186"/>
                      <a:pt x="129" y="192"/>
                    </a:cubicBezTo>
                    <a:cubicBezTo>
                      <a:pt x="125" y="199"/>
                      <a:pt x="117" y="219"/>
                      <a:pt x="116" y="225"/>
                    </a:cubicBezTo>
                    <a:close/>
                    <a:moveTo>
                      <a:pt x="149" y="333"/>
                    </a:moveTo>
                    <a:cubicBezTo>
                      <a:pt x="149" y="333"/>
                      <a:pt x="138" y="338"/>
                      <a:pt x="138" y="333"/>
                    </a:cubicBezTo>
                    <a:cubicBezTo>
                      <a:pt x="139" y="329"/>
                      <a:pt x="141" y="315"/>
                      <a:pt x="141" y="315"/>
                    </a:cubicBezTo>
                    <a:cubicBezTo>
                      <a:pt x="149" y="315"/>
                      <a:pt x="149" y="315"/>
                      <a:pt x="149" y="315"/>
                    </a:cubicBezTo>
                    <a:lnTo>
                      <a:pt x="149" y="333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76200" dir="13500000" sy="23000" kx="1200000" algn="br" rotWithShape="0">
                  <a:prstClr val="black">
                    <a:alpha val="6000"/>
                  </a:prstClr>
                </a:outerShdw>
              </a:effectLst>
            </p:spPr>
            <p:txBody>
              <a:bodyPr vert="horz" wrap="square" lIns="138239" tIns="69119" rIns="138239" bIns="69119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67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332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498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664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830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994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160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327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38210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700" b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30" name="Freeform 4"/>
              <p:cNvSpPr>
                <a:spLocks noEditPoints="1"/>
              </p:cNvSpPr>
              <p:nvPr/>
            </p:nvSpPr>
            <p:spPr bwMode="auto">
              <a:xfrm>
                <a:off x="1509361" y="1508899"/>
                <a:ext cx="470703" cy="1939631"/>
              </a:xfrm>
              <a:custGeom>
                <a:avLst/>
                <a:gdLst>
                  <a:gd name="T0" fmla="*/ 379 w 386"/>
                  <a:gd name="T1" fmla="*/ 464 h 1210"/>
                  <a:gd name="T2" fmla="*/ 364 w 386"/>
                  <a:gd name="T3" fmla="*/ 267 h 1210"/>
                  <a:gd name="T4" fmla="*/ 269 w 386"/>
                  <a:gd name="T5" fmla="*/ 191 h 1210"/>
                  <a:gd name="T6" fmla="*/ 251 w 386"/>
                  <a:gd name="T7" fmla="*/ 145 h 1210"/>
                  <a:gd name="T8" fmla="*/ 266 w 386"/>
                  <a:gd name="T9" fmla="*/ 116 h 1210"/>
                  <a:gd name="T10" fmla="*/ 263 w 386"/>
                  <a:gd name="T11" fmla="*/ 82 h 1210"/>
                  <a:gd name="T12" fmla="*/ 205 w 386"/>
                  <a:gd name="T13" fmla="*/ 0 h 1210"/>
                  <a:gd name="T14" fmla="*/ 155 w 386"/>
                  <a:gd name="T15" fmla="*/ 90 h 1210"/>
                  <a:gd name="T16" fmla="*/ 174 w 386"/>
                  <a:gd name="T17" fmla="*/ 126 h 1210"/>
                  <a:gd name="T18" fmla="*/ 176 w 386"/>
                  <a:gd name="T19" fmla="*/ 167 h 1210"/>
                  <a:gd name="T20" fmla="*/ 177 w 386"/>
                  <a:gd name="T21" fmla="*/ 167 h 1210"/>
                  <a:gd name="T22" fmla="*/ 156 w 386"/>
                  <a:gd name="T23" fmla="*/ 186 h 1210"/>
                  <a:gd name="T24" fmla="*/ 99 w 386"/>
                  <a:gd name="T25" fmla="*/ 207 h 1210"/>
                  <a:gd name="T26" fmla="*/ 57 w 386"/>
                  <a:gd name="T27" fmla="*/ 370 h 1210"/>
                  <a:gd name="T28" fmla="*/ 38 w 386"/>
                  <a:gd name="T29" fmla="*/ 604 h 1210"/>
                  <a:gd name="T30" fmla="*/ 68 w 386"/>
                  <a:gd name="T31" fmla="*/ 598 h 1210"/>
                  <a:gd name="T32" fmla="*/ 68 w 386"/>
                  <a:gd name="T33" fmla="*/ 607 h 1210"/>
                  <a:gd name="T34" fmla="*/ 41 w 386"/>
                  <a:gd name="T35" fmla="*/ 619 h 1210"/>
                  <a:gd name="T36" fmla="*/ 47 w 386"/>
                  <a:gd name="T37" fmla="*/ 662 h 1210"/>
                  <a:gd name="T38" fmla="*/ 3 w 386"/>
                  <a:gd name="T39" fmla="*/ 849 h 1210"/>
                  <a:gd name="T40" fmla="*/ 99 w 386"/>
                  <a:gd name="T41" fmla="*/ 898 h 1210"/>
                  <a:gd name="T42" fmla="*/ 118 w 386"/>
                  <a:gd name="T43" fmla="*/ 899 h 1210"/>
                  <a:gd name="T44" fmla="*/ 127 w 386"/>
                  <a:gd name="T45" fmla="*/ 1051 h 1210"/>
                  <a:gd name="T46" fmla="*/ 118 w 386"/>
                  <a:gd name="T47" fmla="*/ 1153 h 1210"/>
                  <a:gd name="T48" fmla="*/ 181 w 386"/>
                  <a:gd name="T49" fmla="*/ 1159 h 1210"/>
                  <a:gd name="T50" fmla="*/ 194 w 386"/>
                  <a:gd name="T51" fmla="*/ 1084 h 1210"/>
                  <a:gd name="T52" fmla="*/ 192 w 386"/>
                  <a:gd name="T53" fmla="*/ 968 h 1210"/>
                  <a:gd name="T54" fmla="*/ 222 w 386"/>
                  <a:gd name="T55" fmla="*/ 712 h 1210"/>
                  <a:gd name="T56" fmla="*/ 252 w 386"/>
                  <a:gd name="T57" fmla="*/ 767 h 1210"/>
                  <a:gd name="T58" fmla="*/ 285 w 386"/>
                  <a:gd name="T59" fmla="*/ 1024 h 1210"/>
                  <a:gd name="T60" fmla="*/ 277 w 386"/>
                  <a:gd name="T61" fmla="*/ 1067 h 1210"/>
                  <a:gd name="T62" fmla="*/ 298 w 386"/>
                  <a:gd name="T63" fmla="*/ 1146 h 1210"/>
                  <a:gd name="T64" fmla="*/ 355 w 386"/>
                  <a:gd name="T65" fmla="*/ 1205 h 1210"/>
                  <a:gd name="T66" fmla="*/ 347 w 386"/>
                  <a:gd name="T67" fmla="*/ 1105 h 1210"/>
                  <a:gd name="T68" fmla="*/ 351 w 386"/>
                  <a:gd name="T69" fmla="*/ 1046 h 1210"/>
                  <a:gd name="T70" fmla="*/ 356 w 386"/>
                  <a:gd name="T71" fmla="*/ 829 h 1210"/>
                  <a:gd name="T72" fmla="*/ 354 w 386"/>
                  <a:gd name="T73" fmla="*/ 603 h 1210"/>
                  <a:gd name="T74" fmla="*/ 367 w 386"/>
                  <a:gd name="T75" fmla="*/ 565 h 1210"/>
                  <a:gd name="T76" fmla="*/ 109 w 386"/>
                  <a:gd name="T77" fmla="*/ 669 h 1210"/>
                  <a:gd name="T78" fmla="*/ 91 w 386"/>
                  <a:gd name="T79" fmla="*/ 666 h 1210"/>
                  <a:gd name="T80" fmla="*/ 90 w 386"/>
                  <a:gd name="T81" fmla="*/ 617 h 1210"/>
                  <a:gd name="T82" fmla="*/ 101 w 386"/>
                  <a:gd name="T83" fmla="*/ 628 h 1210"/>
                  <a:gd name="T84" fmla="*/ 108 w 386"/>
                  <a:gd name="T85" fmla="*/ 649 h 1210"/>
                  <a:gd name="T86" fmla="*/ 223 w 386"/>
                  <a:gd name="T87" fmla="*/ 505 h 1210"/>
                  <a:gd name="T88" fmla="*/ 221 w 386"/>
                  <a:gd name="T89" fmla="*/ 232 h 1210"/>
                  <a:gd name="T90" fmla="*/ 215 w 386"/>
                  <a:gd name="T91" fmla="*/ 208 h 1210"/>
                  <a:gd name="T92" fmla="*/ 205 w 386"/>
                  <a:gd name="T93" fmla="*/ 231 h 1210"/>
                  <a:gd name="T94" fmla="*/ 199 w 386"/>
                  <a:gd name="T95" fmla="*/ 505 h 1210"/>
                  <a:gd name="T96" fmla="*/ 190 w 386"/>
                  <a:gd name="T97" fmla="*/ 325 h 1210"/>
                  <a:gd name="T98" fmla="*/ 173 w 386"/>
                  <a:gd name="T99" fmla="*/ 188 h 1210"/>
                  <a:gd name="T100" fmla="*/ 182 w 386"/>
                  <a:gd name="T101" fmla="*/ 176 h 1210"/>
                  <a:gd name="T102" fmla="*/ 248 w 386"/>
                  <a:gd name="T103" fmla="*/ 179 h 1210"/>
                  <a:gd name="T104" fmla="*/ 259 w 386"/>
                  <a:gd name="T105" fmla="*/ 196 h 1210"/>
                  <a:gd name="T106" fmla="*/ 258 w 386"/>
                  <a:gd name="T107" fmla="*/ 201 h 1210"/>
                  <a:gd name="T108" fmla="*/ 260 w 386"/>
                  <a:gd name="T109" fmla="*/ 256 h 1210"/>
                  <a:gd name="T110" fmla="*/ 301 w 386"/>
                  <a:gd name="T111" fmla="*/ 488 h 1210"/>
                  <a:gd name="T112" fmla="*/ 360 w 386"/>
                  <a:gd name="T113" fmla="*/ 585 h 1210"/>
                  <a:gd name="T114" fmla="*/ 328 w 386"/>
                  <a:gd name="T115" fmla="*/ 554 h 1210"/>
                  <a:gd name="T116" fmla="*/ 360 w 386"/>
                  <a:gd name="T117" fmla="*/ 585 h 1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86" h="1210">
                    <a:moveTo>
                      <a:pt x="379" y="512"/>
                    </a:moveTo>
                    <a:cubicBezTo>
                      <a:pt x="385" y="497"/>
                      <a:pt x="386" y="471"/>
                      <a:pt x="379" y="464"/>
                    </a:cubicBezTo>
                    <a:cubicBezTo>
                      <a:pt x="372" y="456"/>
                      <a:pt x="383" y="413"/>
                      <a:pt x="376" y="380"/>
                    </a:cubicBezTo>
                    <a:cubicBezTo>
                      <a:pt x="370" y="347"/>
                      <a:pt x="365" y="295"/>
                      <a:pt x="364" y="267"/>
                    </a:cubicBezTo>
                    <a:cubicBezTo>
                      <a:pt x="364" y="239"/>
                      <a:pt x="362" y="219"/>
                      <a:pt x="326" y="210"/>
                    </a:cubicBezTo>
                    <a:cubicBezTo>
                      <a:pt x="302" y="204"/>
                      <a:pt x="282" y="197"/>
                      <a:pt x="269" y="191"/>
                    </a:cubicBezTo>
                    <a:cubicBezTo>
                      <a:pt x="269" y="191"/>
                      <a:pt x="255" y="179"/>
                      <a:pt x="252" y="168"/>
                    </a:cubicBezTo>
                    <a:cubicBezTo>
                      <a:pt x="251" y="159"/>
                      <a:pt x="251" y="150"/>
                      <a:pt x="251" y="145"/>
                    </a:cubicBezTo>
                    <a:cubicBezTo>
                      <a:pt x="253" y="136"/>
                      <a:pt x="253" y="129"/>
                      <a:pt x="253" y="124"/>
                    </a:cubicBezTo>
                    <a:cubicBezTo>
                      <a:pt x="253" y="118"/>
                      <a:pt x="264" y="126"/>
                      <a:pt x="266" y="116"/>
                    </a:cubicBezTo>
                    <a:cubicBezTo>
                      <a:pt x="269" y="107"/>
                      <a:pt x="271" y="85"/>
                      <a:pt x="269" y="84"/>
                    </a:cubicBezTo>
                    <a:cubicBezTo>
                      <a:pt x="267" y="82"/>
                      <a:pt x="265" y="82"/>
                      <a:pt x="263" y="82"/>
                    </a:cubicBezTo>
                    <a:cubicBezTo>
                      <a:pt x="263" y="79"/>
                      <a:pt x="265" y="59"/>
                      <a:pt x="263" y="38"/>
                    </a:cubicBezTo>
                    <a:cubicBezTo>
                      <a:pt x="262" y="18"/>
                      <a:pt x="242" y="2"/>
                      <a:pt x="205" y="0"/>
                    </a:cubicBezTo>
                    <a:cubicBezTo>
                      <a:pt x="184" y="0"/>
                      <a:pt x="160" y="16"/>
                      <a:pt x="157" y="38"/>
                    </a:cubicBezTo>
                    <a:cubicBezTo>
                      <a:pt x="154" y="60"/>
                      <a:pt x="155" y="90"/>
                      <a:pt x="155" y="90"/>
                    </a:cubicBezTo>
                    <a:cubicBezTo>
                      <a:pt x="155" y="90"/>
                      <a:pt x="148" y="105"/>
                      <a:pt x="154" y="117"/>
                    </a:cubicBezTo>
                    <a:cubicBezTo>
                      <a:pt x="160" y="129"/>
                      <a:pt x="174" y="126"/>
                      <a:pt x="174" y="126"/>
                    </a:cubicBezTo>
                    <a:cubicBezTo>
                      <a:pt x="174" y="126"/>
                      <a:pt x="177" y="145"/>
                      <a:pt x="177" y="155"/>
                    </a:cubicBezTo>
                    <a:cubicBezTo>
                      <a:pt x="177" y="160"/>
                      <a:pt x="177" y="164"/>
                      <a:pt x="176" y="167"/>
                    </a:cubicBezTo>
                    <a:cubicBezTo>
                      <a:pt x="176" y="167"/>
                      <a:pt x="176" y="167"/>
                      <a:pt x="176" y="167"/>
                    </a:cubicBezTo>
                    <a:cubicBezTo>
                      <a:pt x="176" y="167"/>
                      <a:pt x="177" y="167"/>
                      <a:pt x="177" y="167"/>
                    </a:cubicBezTo>
                    <a:cubicBezTo>
                      <a:pt x="176" y="167"/>
                      <a:pt x="176" y="167"/>
                      <a:pt x="176" y="167"/>
                    </a:cubicBezTo>
                    <a:cubicBezTo>
                      <a:pt x="176" y="167"/>
                      <a:pt x="164" y="182"/>
                      <a:pt x="156" y="186"/>
                    </a:cubicBezTo>
                    <a:cubicBezTo>
                      <a:pt x="143" y="192"/>
                      <a:pt x="123" y="200"/>
                      <a:pt x="107" y="205"/>
                    </a:cubicBezTo>
                    <a:cubicBezTo>
                      <a:pt x="104" y="206"/>
                      <a:pt x="102" y="206"/>
                      <a:pt x="99" y="207"/>
                    </a:cubicBezTo>
                    <a:cubicBezTo>
                      <a:pt x="80" y="213"/>
                      <a:pt x="65" y="218"/>
                      <a:pt x="65" y="244"/>
                    </a:cubicBezTo>
                    <a:cubicBezTo>
                      <a:pt x="64" y="274"/>
                      <a:pt x="61" y="331"/>
                      <a:pt x="57" y="370"/>
                    </a:cubicBezTo>
                    <a:cubicBezTo>
                      <a:pt x="53" y="408"/>
                      <a:pt x="41" y="490"/>
                      <a:pt x="41" y="516"/>
                    </a:cubicBezTo>
                    <a:cubicBezTo>
                      <a:pt x="40" y="542"/>
                      <a:pt x="37" y="598"/>
                      <a:pt x="38" y="604"/>
                    </a:cubicBezTo>
                    <a:cubicBezTo>
                      <a:pt x="38" y="609"/>
                      <a:pt x="42" y="609"/>
                      <a:pt x="42" y="615"/>
                    </a:cubicBezTo>
                    <a:cubicBezTo>
                      <a:pt x="43" y="612"/>
                      <a:pt x="48" y="598"/>
                      <a:pt x="68" y="598"/>
                    </a:cubicBezTo>
                    <a:cubicBezTo>
                      <a:pt x="90" y="598"/>
                      <a:pt x="90" y="614"/>
                      <a:pt x="90" y="614"/>
                    </a:cubicBezTo>
                    <a:cubicBezTo>
                      <a:pt x="83" y="607"/>
                      <a:pt x="83" y="607"/>
                      <a:pt x="68" y="607"/>
                    </a:cubicBezTo>
                    <a:cubicBezTo>
                      <a:pt x="54" y="606"/>
                      <a:pt x="43" y="614"/>
                      <a:pt x="42" y="615"/>
                    </a:cubicBezTo>
                    <a:cubicBezTo>
                      <a:pt x="42" y="616"/>
                      <a:pt x="42" y="618"/>
                      <a:pt x="41" y="619"/>
                    </a:cubicBezTo>
                    <a:cubicBezTo>
                      <a:pt x="39" y="630"/>
                      <a:pt x="39" y="639"/>
                      <a:pt x="45" y="646"/>
                    </a:cubicBezTo>
                    <a:cubicBezTo>
                      <a:pt x="50" y="653"/>
                      <a:pt x="47" y="662"/>
                      <a:pt x="47" y="662"/>
                    </a:cubicBezTo>
                    <a:cubicBezTo>
                      <a:pt x="0" y="660"/>
                      <a:pt x="0" y="660"/>
                      <a:pt x="0" y="660"/>
                    </a:cubicBezTo>
                    <a:cubicBezTo>
                      <a:pt x="3" y="849"/>
                      <a:pt x="3" y="849"/>
                      <a:pt x="3" y="849"/>
                    </a:cubicBezTo>
                    <a:cubicBezTo>
                      <a:pt x="78" y="907"/>
                      <a:pt x="78" y="907"/>
                      <a:pt x="78" y="907"/>
                    </a:cubicBezTo>
                    <a:cubicBezTo>
                      <a:pt x="78" y="907"/>
                      <a:pt x="89" y="899"/>
                      <a:pt x="99" y="898"/>
                    </a:cubicBezTo>
                    <a:cubicBezTo>
                      <a:pt x="100" y="898"/>
                      <a:pt x="101" y="898"/>
                      <a:pt x="101" y="898"/>
                    </a:cubicBezTo>
                    <a:cubicBezTo>
                      <a:pt x="112" y="898"/>
                      <a:pt x="118" y="899"/>
                      <a:pt x="118" y="899"/>
                    </a:cubicBezTo>
                    <a:cubicBezTo>
                      <a:pt x="118" y="899"/>
                      <a:pt x="115" y="955"/>
                      <a:pt x="115" y="977"/>
                    </a:cubicBezTo>
                    <a:cubicBezTo>
                      <a:pt x="115" y="1000"/>
                      <a:pt x="117" y="1035"/>
                      <a:pt x="127" y="1051"/>
                    </a:cubicBezTo>
                    <a:cubicBezTo>
                      <a:pt x="136" y="1067"/>
                      <a:pt x="138" y="1073"/>
                      <a:pt x="138" y="1087"/>
                    </a:cubicBezTo>
                    <a:cubicBezTo>
                      <a:pt x="138" y="1101"/>
                      <a:pt x="117" y="1140"/>
                      <a:pt x="118" y="1153"/>
                    </a:cubicBezTo>
                    <a:cubicBezTo>
                      <a:pt x="118" y="1166"/>
                      <a:pt x="121" y="1186"/>
                      <a:pt x="143" y="1186"/>
                    </a:cubicBezTo>
                    <a:cubicBezTo>
                      <a:pt x="165" y="1185"/>
                      <a:pt x="181" y="1176"/>
                      <a:pt x="181" y="1159"/>
                    </a:cubicBezTo>
                    <a:cubicBezTo>
                      <a:pt x="181" y="1141"/>
                      <a:pt x="178" y="1130"/>
                      <a:pt x="185" y="1124"/>
                    </a:cubicBezTo>
                    <a:cubicBezTo>
                      <a:pt x="193" y="1117"/>
                      <a:pt x="181" y="1101"/>
                      <a:pt x="194" y="1084"/>
                    </a:cubicBezTo>
                    <a:cubicBezTo>
                      <a:pt x="206" y="1067"/>
                      <a:pt x="193" y="1066"/>
                      <a:pt x="196" y="1050"/>
                    </a:cubicBezTo>
                    <a:cubicBezTo>
                      <a:pt x="199" y="1034"/>
                      <a:pt x="193" y="987"/>
                      <a:pt x="192" y="968"/>
                    </a:cubicBezTo>
                    <a:cubicBezTo>
                      <a:pt x="191" y="949"/>
                      <a:pt x="194" y="926"/>
                      <a:pt x="204" y="846"/>
                    </a:cubicBezTo>
                    <a:cubicBezTo>
                      <a:pt x="213" y="765"/>
                      <a:pt x="219" y="729"/>
                      <a:pt x="222" y="712"/>
                    </a:cubicBezTo>
                    <a:cubicBezTo>
                      <a:pt x="225" y="694"/>
                      <a:pt x="229" y="672"/>
                      <a:pt x="229" y="672"/>
                    </a:cubicBezTo>
                    <a:cubicBezTo>
                      <a:pt x="229" y="672"/>
                      <a:pt x="242" y="748"/>
                      <a:pt x="252" y="767"/>
                    </a:cubicBezTo>
                    <a:cubicBezTo>
                      <a:pt x="262" y="785"/>
                      <a:pt x="274" y="879"/>
                      <a:pt x="277" y="907"/>
                    </a:cubicBezTo>
                    <a:cubicBezTo>
                      <a:pt x="280" y="934"/>
                      <a:pt x="278" y="1015"/>
                      <a:pt x="285" y="1024"/>
                    </a:cubicBezTo>
                    <a:cubicBezTo>
                      <a:pt x="291" y="1032"/>
                      <a:pt x="294" y="1044"/>
                      <a:pt x="294" y="1044"/>
                    </a:cubicBezTo>
                    <a:cubicBezTo>
                      <a:pt x="294" y="1044"/>
                      <a:pt x="277" y="1054"/>
                      <a:pt x="277" y="1067"/>
                    </a:cubicBezTo>
                    <a:cubicBezTo>
                      <a:pt x="277" y="1081"/>
                      <a:pt x="290" y="1092"/>
                      <a:pt x="289" y="1110"/>
                    </a:cubicBezTo>
                    <a:cubicBezTo>
                      <a:pt x="289" y="1128"/>
                      <a:pt x="291" y="1143"/>
                      <a:pt x="298" y="1146"/>
                    </a:cubicBezTo>
                    <a:cubicBezTo>
                      <a:pt x="305" y="1150"/>
                      <a:pt x="304" y="1180"/>
                      <a:pt x="313" y="1191"/>
                    </a:cubicBezTo>
                    <a:cubicBezTo>
                      <a:pt x="322" y="1201"/>
                      <a:pt x="337" y="1210"/>
                      <a:pt x="355" y="1205"/>
                    </a:cubicBezTo>
                    <a:cubicBezTo>
                      <a:pt x="373" y="1199"/>
                      <a:pt x="373" y="1175"/>
                      <a:pt x="364" y="1152"/>
                    </a:cubicBezTo>
                    <a:cubicBezTo>
                      <a:pt x="355" y="1129"/>
                      <a:pt x="344" y="1114"/>
                      <a:pt x="347" y="1105"/>
                    </a:cubicBezTo>
                    <a:cubicBezTo>
                      <a:pt x="351" y="1096"/>
                      <a:pt x="354" y="1082"/>
                      <a:pt x="345" y="1073"/>
                    </a:cubicBezTo>
                    <a:cubicBezTo>
                      <a:pt x="336" y="1064"/>
                      <a:pt x="345" y="1054"/>
                      <a:pt x="351" y="1046"/>
                    </a:cubicBezTo>
                    <a:cubicBezTo>
                      <a:pt x="357" y="1038"/>
                      <a:pt x="356" y="1002"/>
                      <a:pt x="356" y="982"/>
                    </a:cubicBezTo>
                    <a:cubicBezTo>
                      <a:pt x="357" y="962"/>
                      <a:pt x="354" y="864"/>
                      <a:pt x="356" y="829"/>
                    </a:cubicBezTo>
                    <a:cubicBezTo>
                      <a:pt x="357" y="793"/>
                      <a:pt x="360" y="685"/>
                      <a:pt x="355" y="655"/>
                    </a:cubicBezTo>
                    <a:cubicBezTo>
                      <a:pt x="350" y="625"/>
                      <a:pt x="354" y="603"/>
                      <a:pt x="354" y="603"/>
                    </a:cubicBezTo>
                    <a:cubicBezTo>
                      <a:pt x="354" y="603"/>
                      <a:pt x="366" y="609"/>
                      <a:pt x="366" y="597"/>
                    </a:cubicBezTo>
                    <a:cubicBezTo>
                      <a:pt x="366" y="586"/>
                      <a:pt x="362" y="584"/>
                      <a:pt x="367" y="565"/>
                    </a:cubicBezTo>
                    <a:cubicBezTo>
                      <a:pt x="372" y="545"/>
                      <a:pt x="373" y="527"/>
                      <a:pt x="379" y="512"/>
                    </a:cubicBezTo>
                    <a:close/>
                    <a:moveTo>
                      <a:pt x="109" y="669"/>
                    </a:moveTo>
                    <a:cubicBezTo>
                      <a:pt x="99" y="668"/>
                      <a:pt x="99" y="668"/>
                      <a:pt x="99" y="668"/>
                    </a:cubicBezTo>
                    <a:cubicBezTo>
                      <a:pt x="91" y="666"/>
                      <a:pt x="91" y="666"/>
                      <a:pt x="91" y="666"/>
                    </a:cubicBezTo>
                    <a:cubicBezTo>
                      <a:pt x="91" y="666"/>
                      <a:pt x="93" y="653"/>
                      <a:pt x="90" y="644"/>
                    </a:cubicBezTo>
                    <a:cubicBezTo>
                      <a:pt x="87" y="635"/>
                      <a:pt x="88" y="627"/>
                      <a:pt x="90" y="617"/>
                    </a:cubicBezTo>
                    <a:cubicBezTo>
                      <a:pt x="90" y="617"/>
                      <a:pt x="93" y="627"/>
                      <a:pt x="99" y="628"/>
                    </a:cubicBezTo>
                    <a:cubicBezTo>
                      <a:pt x="100" y="628"/>
                      <a:pt x="100" y="628"/>
                      <a:pt x="101" y="628"/>
                    </a:cubicBezTo>
                    <a:cubicBezTo>
                      <a:pt x="108" y="628"/>
                      <a:pt x="111" y="629"/>
                      <a:pt x="111" y="629"/>
                    </a:cubicBezTo>
                    <a:cubicBezTo>
                      <a:pt x="111" y="629"/>
                      <a:pt x="108" y="640"/>
                      <a:pt x="108" y="649"/>
                    </a:cubicBezTo>
                    <a:cubicBezTo>
                      <a:pt x="108" y="659"/>
                      <a:pt x="109" y="669"/>
                      <a:pt x="109" y="669"/>
                    </a:cubicBezTo>
                    <a:close/>
                    <a:moveTo>
                      <a:pt x="223" y="505"/>
                    </a:moveTo>
                    <a:cubicBezTo>
                      <a:pt x="225" y="464"/>
                      <a:pt x="224" y="347"/>
                      <a:pt x="223" y="322"/>
                    </a:cubicBezTo>
                    <a:cubicBezTo>
                      <a:pt x="223" y="296"/>
                      <a:pt x="218" y="239"/>
                      <a:pt x="221" y="232"/>
                    </a:cubicBezTo>
                    <a:cubicBezTo>
                      <a:pt x="224" y="224"/>
                      <a:pt x="232" y="218"/>
                      <a:pt x="241" y="223"/>
                    </a:cubicBezTo>
                    <a:cubicBezTo>
                      <a:pt x="241" y="223"/>
                      <a:pt x="231" y="208"/>
                      <a:pt x="215" y="208"/>
                    </a:cubicBezTo>
                    <a:cubicBezTo>
                      <a:pt x="199" y="208"/>
                      <a:pt x="188" y="223"/>
                      <a:pt x="188" y="223"/>
                    </a:cubicBezTo>
                    <a:cubicBezTo>
                      <a:pt x="188" y="223"/>
                      <a:pt x="206" y="219"/>
                      <a:pt x="205" y="231"/>
                    </a:cubicBezTo>
                    <a:cubicBezTo>
                      <a:pt x="205" y="243"/>
                      <a:pt x="199" y="305"/>
                      <a:pt x="199" y="346"/>
                    </a:cubicBezTo>
                    <a:cubicBezTo>
                      <a:pt x="199" y="383"/>
                      <a:pt x="196" y="472"/>
                      <a:pt x="199" y="505"/>
                    </a:cubicBezTo>
                    <a:cubicBezTo>
                      <a:pt x="187" y="504"/>
                      <a:pt x="183" y="503"/>
                      <a:pt x="183" y="503"/>
                    </a:cubicBezTo>
                    <a:cubicBezTo>
                      <a:pt x="183" y="503"/>
                      <a:pt x="194" y="386"/>
                      <a:pt x="190" y="325"/>
                    </a:cubicBezTo>
                    <a:cubicBezTo>
                      <a:pt x="186" y="279"/>
                      <a:pt x="178" y="220"/>
                      <a:pt x="173" y="188"/>
                    </a:cubicBezTo>
                    <a:cubicBezTo>
                      <a:pt x="173" y="188"/>
                      <a:pt x="173" y="188"/>
                      <a:pt x="173" y="188"/>
                    </a:cubicBezTo>
                    <a:cubicBezTo>
                      <a:pt x="173" y="188"/>
                      <a:pt x="178" y="170"/>
                      <a:pt x="182" y="176"/>
                    </a:cubicBezTo>
                    <a:cubicBezTo>
                      <a:pt x="182" y="176"/>
                      <a:pt x="182" y="176"/>
                      <a:pt x="182" y="176"/>
                    </a:cubicBezTo>
                    <a:cubicBezTo>
                      <a:pt x="190" y="189"/>
                      <a:pt x="203" y="204"/>
                      <a:pt x="212" y="204"/>
                    </a:cubicBezTo>
                    <a:cubicBezTo>
                      <a:pt x="222" y="204"/>
                      <a:pt x="238" y="193"/>
                      <a:pt x="248" y="179"/>
                    </a:cubicBezTo>
                    <a:cubicBezTo>
                      <a:pt x="248" y="179"/>
                      <a:pt x="248" y="179"/>
                      <a:pt x="248" y="179"/>
                    </a:cubicBezTo>
                    <a:cubicBezTo>
                      <a:pt x="248" y="179"/>
                      <a:pt x="258" y="182"/>
                      <a:pt x="259" y="196"/>
                    </a:cubicBezTo>
                    <a:cubicBezTo>
                      <a:pt x="259" y="197"/>
                      <a:pt x="258" y="199"/>
                      <a:pt x="258" y="201"/>
                    </a:cubicBezTo>
                    <a:cubicBezTo>
                      <a:pt x="258" y="201"/>
                      <a:pt x="258" y="201"/>
                      <a:pt x="258" y="201"/>
                    </a:cubicBezTo>
                    <a:cubicBezTo>
                      <a:pt x="258" y="201"/>
                      <a:pt x="258" y="201"/>
                      <a:pt x="258" y="201"/>
                    </a:cubicBezTo>
                    <a:cubicBezTo>
                      <a:pt x="258" y="213"/>
                      <a:pt x="258" y="230"/>
                      <a:pt x="260" y="256"/>
                    </a:cubicBezTo>
                    <a:cubicBezTo>
                      <a:pt x="263" y="335"/>
                      <a:pt x="277" y="429"/>
                      <a:pt x="284" y="450"/>
                    </a:cubicBezTo>
                    <a:cubicBezTo>
                      <a:pt x="292" y="472"/>
                      <a:pt x="301" y="488"/>
                      <a:pt x="301" y="488"/>
                    </a:cubicBezTo>
                    <a:cubicBezTo>
                      <a:pt x="301" y="488"/>
                      <a:pt x="251" y="504"/>
                      <a:pt x="223" y="505"/>
                    </a:cubicBezTo>
                    <a:close/>
                    <a:moveTo>
                      <a:pt x="360" y="585"/>
                    </a:moveTo>
                    <a:cubicBezTo>
                      <a:pt x="358" y="573"/>
                      <a:pt x="361" y="568"/>
                      <a:pt x="352" y="561"/>
                    </a:cubicBezTo>
                    <a:cubicBezTo>
                      <a:pt x="343" y="554"/>
                      <a:pt x="328" y="554"/>
                      <a:pt x="328" y="554"/>
                    </a:cubicBezTo>
                    <a:cubicBezTo>
                      <a:pt x="328" y="554"/>
                      <a:pt x="350" y="545"/>
                      <a:pt x="360" y="557"/>
                    </a:cubicBezTo>
                    <a:cubicBezTo>
                      <a:pt x="369" y="570"/>
                      <a:pt x="360" y="585"/>
                      <a:pt x="360" y="585"/>
                    </a:cubicBezTo>
                    <a:close/>
                  </a:path>
                </a:pathLst>
              </a:custGeom>
              <a:solidFill>
                <a:srgbClr val="105770"/>
              </a:solidFill>
              <a:ln>
                <a:noFill/>
              </a:ln>
              <a:effectLst>
                <a:outerShdw blurRad="76200" dir="13500000" sy="23000" kx="1200000" algn="br" rotWithShape="0">
                  <a:prstClr val="black">
                    <a:alpha val="6000"/>
                  </a:prstClr>
                </a:outerShdw>
              </a:effectLst>
            </p:spPr>
            <p:txBody>
              <a:bodyPr vert="horz" wrap="square" lIns="138239" tIns="69119" rIns="138239" bIns="69119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167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332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498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664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5830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2994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160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327" algn="l" defTabSz="914332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138210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2700" b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31" name="文本框 13"/>
              <p:cNvSpPr txBox="1"/>
              <p:nvPr/>
            </p:nvSpPr>
            <p:spPr>
              <a:xfrm>
                <a:off x="5715587" y="561469"/>
                <a:ext cx="1970543" cy="531355"/>
              </a:xfrm>
              <a:prstGeom prst="rect">
                <a:avLst/>
              </a:prstGeom>
              <a:noFill/>
            </p:spPr>
            <p:txBody>
              <a:bodyPr wrap="square" lIns="99500" tIns="49748" rIns="99500" bIns="49748" rtlCol="0">
                <a:sp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ru-RU" altLang="zh-CN" sz="1400" b="1" dirty="0" smtClean="0"/>
                  <a:t>Руководители </a:t>
                </a:r>
              </a:p>
              <a:p>
                <a:pPr lvl="0" algn="ctr">
                  <a:spcBef>
                    <a:spcPct val="0"/>
                  </a:spcBef>
                </a:pPr>
                <a:r>
                  <a:rPr lang="ru-RU" altLang="zh-CN" sz="1400" b="1" dirty="0" smtClean="0"/>
                  <a:t>клубов</a:t>
                </a:r>
                <a:endParaRPr lang="zh-CN" altLang="en-US" sz="1400" b="1" dirty="0">
                  <a:latin typeface="Maiandra GD" panose="020E0502030308020204" pitchFamily="34" charset="0"/>
                </a:endParaRPr>
              </a:p>
            </p:txBody>
          </p:sp>
          <p:cxnSp>
            <p:nvCxnSpPr>
              <p:cNvPr id="33" name="Straight Connector 27"/>
              <p:cNvCxnSpPr/>
              <p:nvPr/>
            </p:nvCxnSpPr>
            <p:spPr>
              <a:xfrm flipH="1">
                <a:off x="1196323" y="1070786"/>
                <a:ext cx="623115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3">
                    <a:lumMod val="50000"/>
                  </a:schemeClr>
                </a:solidFill>
                <a:prstDash val="sysDot"/>
                <a:miter lim="800000"/>
                <a:headEnd type="oval" w="sm" len="sm"/>
                <a:tailEnd type="oval" w="sm" len="sm"/>
              </a:ln>
              <a:effectLst/>
            </p:spPr>
          </p:cxnSp>
          <p:cxnSp>
            <p:nvCxnSpPr>
              <p:cNvPr id="34" name="Straight Connector 26"/>
              <p:cNvCxnSpPr/>
              <p:nvPr/>
            </p:nvCxnSpPr>
            <p:spPr>
              <a:xfrm flipH="1" flipV="1">
                <a:off x="1832725" y="1080052"/>
                <a:ext cx="0" cy="35028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3">
                    <a:lumMod val="50000"/>
                  </a:schemeClr>
                </a:solidFill>
                <a:prstDash val="sysDot"/>
                <a:miter lim="800000"/>
                <a:headEnd type="oval" w="sm" len="sm"/>
                <a:tailEnd type="oval" w="sm" len="sm"/>
              </a:ln>
              <a:effectLst/>
            </p:spPr>
          </p:cxnSp>
        </p:grpSp>
      </p:grpSp>
      <p:pic>
        <p:nvPicPr>
          <p:cNvPr id="37" name="Рисунок 3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75" y="278511"/>
            <a:ext cx="1721182" cy="960013"/>
          </a:xfrm>
          <a:prstGeom prst="rect">
            <a:avLst/>
          </a:prstGeom>
        </p:spPr>
      </p:pic>
      <p:sp>
        <p:nvSpPr>
          <p:cNvPr id="38" name="文本框 13"/>
          <p:cNvSpPr txBox="1"/>
          <p:nvPr/>
        </p:nvSpPr>
        <p:spPr>
          <a:xfrm>
            <a:off x="2355340" y="95209"/>
            <a:ext cx="8563221" cy="543666"/>
          </a:xfrm>
          <a:prstGeom prst="rect">
            <a:avLst/>
          </a:prstGeom>
          <a:noFill/>
        </p:spPr>
        <p:txBody>
          <a:bodyPr wrap="square" lIns="99500" tIns="49748" rIns="99500" bIns="49748" rtlCol="0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ru-RU" altLang="zh-CN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itchFamily="34" charset="-122"/>
              </a:rPr>
              <a:t>МОДЕЛЬ СТУДЕНЧЕСКОГО САМОУПРАВЛЕНИЯ</a:t>
            </a:r>
            <a:endParaRPr lang="ru-RU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3178" y="738183"/>
            <a:ext cx="344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Студенческий совет</a:t>
            </a:r>
            <a:endParaRPr lang="ru-RU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-613396" y="1504458"/>
            <a:ext cx="3441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Старостат</a:t>
            </a:r>
            <a:endParaRPr lang="ru-RU" b="1" dirty="0"/>
          </a:p>
        </p:txBody>
      </p:sp>
      <p:grpSp>
        <p:nvGrpSpPr>
          <p:cNvPr id="55" name="Группа 54"/>
          <p:cNvGrpSpPr/>
          <p:nvPr/>
        </p:nvGrpSpPr>
        <p:grpSpPr>
          <a:xfrm>
            <a:off x="907376" y="1296612"/>
            <a:ext cx="10645768" cy="5231427"/>
            <a:chOff x="994248" y="1295050"/>
            <a:chExt cx="10645768" cy="5231427"/>
          </a:xfrm>
        </p:grpSpPr>
        <p:graphicFrame>
          <p:nvGraphicFramePr>
            <p:cNvPr id="2" name="Схема 1"/>
            <p:cNvGraphicFramePr/>
            <p:nvPr>
              <p:extLst>
                <p:ext uri="{D42A27DB-BD31-4B8C-83A1-F6EECF244321}">
                  <p14:modId xmlns:p14="http://schemas.microsoft.com/office/powerpoint/2010/main" val="812779613"/>
                </p:ext>
              </p:extLst>
            </p:nvPr>
          </p:nvGraphicFramePr>
          <p:xfrm>
            <a:off x="7579301" y="1714441"/>
            <a:ext cx="4060715" cy="48120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43" name="Freeform 4"/>
            <p:cNvSpPr>
              <a:spLocks noEditPoints="1"/>
            </p:cNvSpPr>
            <p:nvPr/>
          </p:nvSpPr>
          <p:spPr bwMode="auto">
            <a:xfrm>
              <a:off x="6013423" y="3473066"/>
              <a:ext cx="380238" cy="2023968"/>
            </a:xfrm>
            <a:custGeom>
              <a:avLst/>
              <a:gdLst>
                <a:gd name="T0" fmla="*/ 379 w 386"/>
                <a:gd name="T1" fmla="*/ 464 h 1210"/>
                <a:gd name="T2" fmla="*/ 364 w 386"/>
                <a:gd name="T3" fmla="*/ 267 h 1210"/>
                <a:gd name="T4" fmla="*/ 269 w 386"/>
                <a:gd name="T5" fmla="*/ 191 h 1210"/>
                <a:gd name="T6" fmla="*/ 251 w 386"/>
                <a:gd name="T7" fmla="*/ 145 h 1210"/>
                <a:gd name="T8" fmla="*/ 266 w 386"/>
                <a:gd name="T9" fmla="*/ 116 h 1210"/>
                <a:gd name="T10" fmla="*/ 263 w 386"/>
                <a:gd name="T11" fmla="*/ 82 h 1210"/>
                <a:gd name="T12" fmla="*/ 205 w 386"/>
                <a:gd name="T13" fmla="*/ 0 h 1210"/>
                <a:gd name="T14" fmla="*/ 155 w 386"/>
                <a:gd name="T15" fmla="*/ 90 h 1210"/>
                <a:gd name="T16" fmla="*/ 174 w 386"/>
                <a:gd name="T17" fmla="*/ 126 h 1210"/>
                <a:gd name="T18" fmla="*/ 176 w 386"/>
                <a:gd name="T19" fmla="*/ 167 h 1210"/>
                <a:gd name="T20" fmla="*/ 177 w 386"/>
                <a:gd name="T21" fmla="*/ 167 h 1210"/>
                <a:gd name="T22" fmla="*/ 156 w 386"/>
                <a:gd name="T23" fmla="*/ 186 h 1210"/>
                <a:gd name="T24" fmla="*/ 99 w 386"/>
                <a:gd name="T25" fmla="*/ 207 h 1210"/>
                <a:gd name="T26" fmla="*/ 57 w 386"/>
                <a:gd name="T27" fmla="*/ 370 h 1210"/>
                <a:gd name="T28" fmla="*/ 38 w 386"/>
                <a:gd name="T29" fmla="*/ 604 h 1210"/>
                <a:gd name="T30" fmla="*/ 68 w 386"/>
                <a:gd name="T31" fmla="*/ 598 h 1210"/>
                <a:gd name="T32" fmla="*/ 68 w 386"/>
                <a:gd name="T33" fmla="*/ 607 h 1210"/>
                <a:gd name="T34" fmla="*/ 41 w 386"/>
                <a:gd name="T35" fmla="*/ 619 h 1210"/>
                <a:gd name="T36" fmla="*/ 47 w 386"/>
                <a:gd name="T37" fmla="*/ 662 h 1210"/>
                <a:gd name="T38" fmla="*/ 3 w 386"/>
                <a:gd name="T39" fmla="*/ 849 h 1210"/>
                <a:gd name="T40" fmla="*/ 99 w 386"/>
                <a:gd name="T41" fmla="*/ 898 h 1210"/>
                <a:gd name="T42" fmla="*/ 118 w 386"/>
                <a:gd name="T43" fmla="*/ 899 h 1210"/>
                <a:gd name="T44" fmla="*/ 127 w 386"/>
                <a:gd name="T45" fmla="*/ 1051 h 1210"/>
                <a:gd name="T46" fmla="*/ 118 w 386"/>
                <a:gd name="T47" fmla="*/ 1153 h 1210"/>
                <a:gd name="T48" fmla="*/ 181 w 386"/>
                <a:gd name="T49" fmla="*/ 1159 h 1210"/>
                <a:gd name="T50" fmla="*/ 194 w 386"/>
                <a:gd name="T51" fmla="*/ 1084 h 1210"/>
                <a:gd name="T52" fmla="*/ 192 w 386"/>
                <a:gd name="T53" fmla="*/ 968 h 1210"/>
                <a:gd name="T54" fmla="*/ 222 w 386"/>
                <a:gd name="T55" fmla="*/ 712 h 1210"/>
                <a:gd name="T56" fmla="*/ 252 w 386"/>
                <a:gd name="T57" fmla="*/ 767 h 1210"/>
                <a:gd name="T58" fmla="*/ 285 w 386"/>
                <a:gd name="T59" fmla="*/ 1024 h 1210"/>
                <a:gd name="T60" fmla="*/ 277 w 386"/>
                <a:gd name="T61" fmla="*/ 1067 h 1210"/>
                <a:gd name="T62" fmla="*/ 298 w 386"/>
                <a:gd name="T63" fmla="*/ 1146 h 1210"/>
                <a:gd name="T64" fmla="*/ 355 w 386"/>
                <a:gd name="T65" fmla="*/ 1205 h 1210"/>
                <a:gd name="T66" fmla="*/ 347 w 386"/>
                <a:gd name="T67" fmla="*/ 1105 h 1210"/>
                <a:gd name="T68" fmla="*/ 351 w 386"/>
                <a:gd name="T69" fmla="*/ 1046 h 1210"/>
                <a:gd name="T70" fmla="*/ 356 w 386"/>
                <a:gd name="T71" fmla="*/ 829 h 1210"/>
                <a:gd name="T72" fmla="*/ 354 w 386"/>
                <a:gd name="T73" fmla="*/ 603 h 1210"/>
                <a:gd name="T74" fmla="*/ 367 w 386"/>
                <a:gd name="T75" fmla="*/ 565 h 1210"/>
                <a:gd name="T76" fmla="*/ 109 w 386"/>
                <a:gd name="T77" fmla="*/ 669 h 1210"/>
                <a:gd name="T78" fmla="*/ 91 w 386"/>
                <a:gd name="T79" fmla="*/ 666 h 1210"/>
                <a:gd name="T80" fmla="*/ 90 w 386"/>
                <a:gd name="T81" fmla="*/ 617 h 1210"/>
                <a:gd name="T82" fmla="*/ 101 w 386"/>
                <a:gd name="T83" fmla="*/ 628 h 1210"/>
                <a:gd name="T84" fmla="*/ 108 w 386"/>
                <a:gd name="T85" fmla="*/ 649 h 1210"/>
                <a:gd name="T86" fmla="*/ 223 w 386"/>
                <a:gd name="T87" fmla="*/ 505 h 1210"/>
                <a:gd name="T88" fmla="*/ 221 w 386"/>
                <a:gd name="T89" fmla="*/ 232 h 1210"/>
                <a:gd name="T90" fmla="*/ 215 w 386"/>
                <a:gd name="T91" fmla="*/ 208 h 1210"/>
                <a:gd name="T92" fmla="*/ 205 w 386"/>
                <a:gd name="T93" fmla="*/ 231 h 1210"/>
                <a:gd name="T94" fmla="*/ 199 w 386"/>
                <a:gd name="T95" fmla="*/ 505 h 1210"/>
                <a:gd name="T96" fmla="*/ 190 w 386"/>
                <a:gd name="T97" fmla="*/ 325 h 1210"/>
                <a:gd name="T98" fmla="*/ 173 w 386"/>
                <a:gd name="T99" fmla="*/ 188 h 1210"/>
                <a:gd name="T100" fmla="*/ 182 w 386"/>
                <a:gd name="T101" fmla="*/ 176 h 1210"/>
                <a:gd name="T102" fmla="*/ 248 w 386"/>
                <a:gd name="T103" fmla="*/ 179 h 1210"/>
                <a:gd name="T104" fmla="*/ 259 w 386"/>
                <a:gd name="T105" fmla="*/ 196 h 1210"/>
                <a:gd name="T106" fmla="*/ 258 w 386"/>
                <a:gd name="T107" fmla="*/ 201 h 1210"/>
                <a:gd name="T108" fmla="*/ 260 w 386"/>
                <a:gd name="T109" fmla="*/ 256 h 1210"/>
                <a:gd name="T110" fmla="*/ 301 w 386"/>
                <a:gd name="T111" fmla="*/ 488 h 1210"/>
                <a:gd name="T112" fmla="*/ 360 w 386"/>
                <a:gd name="T113" fmla="*/ 585 h 1210"/>
                <a:gd name="T114" fmla="*/ 328 w 386"/>
                <a:gd name="T115" fmla="*/ 554 h 1210"/>
                <a:gd name="T116" fmla="*/ 360 w 386"/>
                <a:gd name="T117" fmla="*/ 585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6" h="1210">
                  <a:moveTo>
                    <a:pt x="379" y="512"/>
                  </a:moveTo>
                  <a:cubicBezTo>
                    <a:pt x="385" y="497"/>
                    <a:pt x="386" y="471"/>
                    <a:pt x="379" y="464"/>
                  </a:cubicBezTo>
                  <a:cubicBezTo>
                    <a:pt x="372" y="456"/>
                    <a:pt x="383" y="413"/>
                    <a:pt x="376" y="380"/>
                  </a:cubicBezTo>
                  <a:cubicBezTo>
                    <a:pt x="370" y="347"/>
                    <a:pt x="365" y="295"/>
                    <a:pt x="364" y="267"/>
                  </a:cubicBezTo>
                  <a:cubicBezTo>
                    <a:pt x="364" y="239"/>
                    <a:pt x="362" y="219"/>
                    <a:pt x="326" y="210"/>
                  </a:cubicBezTo>
                  <a:cubicBezTo>
                    <a:pt x="302" y="204"/>
                    <a:pt x="282" y="197"/>
                    <a:pt x="269" y="191"/>
                  </a:cubicBezTo>
                  <a:cubicBezTo>
                    <a:pt x="269" y="191"/>
                    <a:pt x="255" y="179"/>
                    <a:pt x="252" y="168"/>
                  </a:cubicBezTo>
                  <a:cubicBezTo>
                    <a:pt x="251" y="159"/>
                    <a:pt x="251" y="150"/>
                    <a:pt x="251" y="145"/>
                  </a:cubicBezTo>
                  <a:cubicBezTo>
                    <a:pt x="253" y="136"/>
                    <a:pt x="253" y="129"/>
                    <a:pt x="253" y="124"/>
                  </a:cubicBezTo>
                  <a:cubicBezTo>
                    <a:pt x="253" y="118"/>
                    <a:pt x="264" y="126"/>
                    <a:pt x="266" y="116"/>
                  </a:cubicBezTo>
                  <a:cubicBezTo>
                    <a:pt x="269" y="107"/>
                    <a:pt x="271" y="85"/>
                    <a:pt x="269" y="84"/>
                  </a:cubicBezTo>
                  <a:cubicBezTo>
                    <a:pt x="267" y="82"/>
                    <a:pt x="265" y="82"/>
                    <a:pt x="263" y="82"/>
                  </a:cubicBezTo>
                  <a:cubicBezTo>
                    <a:pt x="263" y="79"/>
                    <a:pt x="265" y="59"/>
                    <a:pt x="263" y="38"/>
                  </a:cubicBezTo>
                  <a:cubicBezTo>
                    <a:pt x="262" y="18"/>
                    <a:pt x="242" y="2"/>
                    <a:pt x="205" y="0"/>
                  </a:cubicBezTo>
                  <a:cubicBezTo>
                    <a:pt x="184" y="0"/>
                    <a:pt x="160" y="16"/>
                    <a:pt x="157" y="38"/>
                  </a:cubicBezTo>
                  <a:cubicBezTo>
                    <a:pt x="154" y="60"/>
                    <a:pt x="155" y="90"/>
                    <a:pt x="155" y="90"/>
                  </a:cubicBezTo>
                  <a:cubicBezTo>
                    <a:pt x="155" y="90"/>
                    <a:pt x="148" y="105"/>
                    <a:pt x="154" y="117"/>
                  </a:cubicBezTo>
                  <a:cubicBezTo>
                    <a:pt x="160" y="129"/>
                    <a:pt x="174" y="126"/>
                    <a:pt x="174" y="126"/>
                  </a:cubicBezTo>
                  <a:cubicBezTo>
                    <a:pt x="174" y="126"/>
                    <a:pt x="177" y="145"/>
                    <a:pt x="177" y="155"/>
                  </a:cubicBezTo>
                  <a:cubicBezTo>
                    <a:pt x="177" y="160"/>
                    <a:pt x="177" y="164"/>
                    <a:pt x="176" y="167"/>
                  </a:cubicBezTo>
                  <a:cubicBezTo>
                    <a:pt x="176" y="167"/>
                    <a:pt x="176" y="167"/>
                    <a:pt x="176" y="167"/>
                  </a:cubicBezTo>
                  <a:cubicBezTo>
                    <a:pt x="176" y="167"/>
                    <a:pt x="177" y="167"/>
                    <a:pt x="177" y="167"/>
                  </a:cubicBezTo>
                  <a:cubicBezTo>
                    <a:pt x="176" y="167"/>
                    <a:pt x="176" y="167"/>
                    <a:pt x="176" y="167"/>
                  </a:cubicBezTo>
                  <a:cubicBezTo>
                    <a:pt x="176" y="167"/>
                    <a:pt x="164" y="182"/>
                    <a:pt x="156" y="186"/>
                  </a:cubicBezTo>
                  <a:cubicBezTo>
                    <a:pt x="143" y="192"/>
                    <a:pt x="123" y="200"/>
                    <a:pt x="107" y="205"/>
                  </a:cubicBezTo>
                  <a:cubicBezTo>
                    <a:pt x="104" y="206"/>
                    <a:pt x="102" y="206"/>
                    <a:pt x="99" y="207"/>
                  </a:cubicBezTo>
                  <a:cubicBezTo>
                    <a:pt x="80" y="213"/>
                    <a:pt x="65" y="218"/>
                    <a:pt x="65" y="244"/>
                  </a:cubicBezTo>
                  <a:cubicBezTo>
                    <a:pt x="64" y="274"/>
                    <a:pt x="61" y="331"/>
                    <a:pt x="57" y="370"/>
                  </a:cubicBezTo>
                  <a:cubicBezTo>
                    <a:pt x="53" y="408"/>
                    <a:pt x="41" y="490"/>
                    <a:pt x="41" y="516"/>
                  </a:cubicBezTo>
                  <a:cubicBezTo>
                    <a:pt x="40" y="542"/>
                    <a:pt x="37" y="598"/>
                    <a:pt x="38" y="604"/>
                  </a:cubicBezTo>
                  <a:cubicBezTo>
                    <a:pt x="38" y="609"/>
                    <a:pt x="42" y="609"/>
                    <a:pt x="42" y="615"/>
                  </a:cubicBezTo>
                  <a:cubicBezTo>
                    <a:pt x="43" y="612"/>
                    <a:pt x="48" y="598"/>
                    <a:pt x="68" y="598"/>
                  </a:cubicBezTo>
                  <a:cubicBezTo>
                    <a:pt x="90" y="598"/>
                    <a:pt x="90" y="614"/>
                    <a:pt x="90" y="614"/>
                  </a:cubicBezTo>
                  <a:cubicBezTo>
                    <a:pt x="83" y="607"/>
                    <a:pt x="83" y="607"/>
                    <a:pt x="68" y="607"/>
                  </a:cubicBezTo>
                  <a:cubicBezTo>
                    <a:pt x="54" y="606"/>
                    <a:pt x="43" y="614"/>
                    <a:pt x="42" y="615"/>
                  </a:cubicBezTo>
                  <a:cubicBezTo>
                    <a:pt x="42" y="616"/>
                    <a:pt x="42" y="618"/>
                    <a:pt x="41" y="619"/>
                  </a:cubicBezTo>
                  <a:cubicBezTo>
                    <a:pt x="39" y="630"/>
                    <a:pt x="39" y="639"/>
                    <a:pt x="45" y="646"/>
                  </a:cubicBezTo>
                  <a:cubicBezTo>
                    <a:pt x="50" y="653"/>
                    <a:pt x="47" y="662"/>
                    <a:pt x="47" y="662"/>
                  </a:cubicBezTo>
                  <a:cubicBezTo>
                    <a:pt x="0" y="660"/>
                    <a:pt x="0" y="660"/>
                    <a:pt x="0" y="660"/>
                  </a:cubicBezTo>
                  <a:cubicBezTo>
                    <a:pt x="3" y="849"/>
                    <a:pt x="3" y="849"/>
                    <a:pt x="3" y="849"/>
                  </a:cubicBezTo>
                  <a:cubicBezTo>
                    <a:pt x="78" y="907"/>
                    <a:pt x="78" y="907"/>
                    <a:pt x="78" y="907"/>
                  </a:cubicBezTo>
                  <a:cubicBezTo>
                    <a:pt x="78" y="907"/>
                    <a:pt x="89" y="899"/>
                    <a:pt x="99" y="898"/>
                  </a:cubicBezTo>
                  <a:cubicBezTo>
                    <a:pt x="100" y="898"/>
                    <a:pt x="101" y="898"/>
                    <a:pt x="101" y="898"/>
                  </a:cubicBezTo>
                  <a:cubicBezTo>
                    <a:pt x="112" y="898"/>
                    <a:pt x="118" y="899"/>
                    <a:pt x="118" y="899"/>
                  </a:cubicBezTo>
                  <a:cubicBezTo>
                    <a:pt x="118" y="899"/>
                    <a:pt x="115" y="955"/>
                    <a:pt x="115" y="977"/>
                  </a:cubicBezTo>
                  <a:cubicBezTo>
                    <a:pt x="115" y="1000"/>
                    <a:pt x="117" y="1035"/>
                    <a:pt x="127" y="1051"/>
                  </a:cubicBezTo>
                  <a:cubicBezTo>
                    <a:pt x="136" y="1067"/>
                    <a:pt x="138" y="1073"/>
                    <a:pt x="138" y="1087"/>
                  </a:cubicBezTo>
                  <a:cubicBezTo>
                    <a:pt x="138" y="1101"/>
                    <a:pt x="117" y="1140"/>
                    <a:pt x="118" y="1153"/>
                  </a:cubicBezTo>
                  <a:cubicBezTo>
                    <a:pt x="118" y="1166"/>
                    <a:pt x="121" y="1186"/>
                    <a:pt x="143" y="1186"/>
                  </a:cubicBezTo>
                  <a:cubicBezTo>
                    <a:pt x="165" y="1185"/>
                    <a:pt x="181" y="1176"/>
                    <a:pt x="181" y="1159"/>
                  </a:cubicBezTo>
                  <a:cubicBezTo>
                    <a:pt x="181" y="1141"/>
                    <a:pt x="178" y="1130"/>
                    <a:pt x="185" y="1124"/>
                  </a:cubicBezTo>
                  <a:cubicBezTo>
                    <a:pt x="193" y="1117"/>
                    <a:pt x="181" y="1101"/>
                    <a:pt x="194" y="1084"/>
                  </a:cubicBezTo>
                  <a:cubicBezTo>
                    <a:pt x="206" y="1067"/>
                    <a:pt x="193" y="1066"/>
                    <a:pt x="196" y="1050"/>
                  </a:cubicBezTo>
                  <a:cubicBezTo>
                    <a:pt x="199" y="1034"/>
                    <a:pt x="193" y="987"/>
                    <a:pt x="192" y="968"/>
                  </a:cubicBezTo>
                  <a:cubicBezTo>
                    <a:pt x="191" y="949"/>
                    <a:pt x="194" y="926"/>
                    <a:pt x="204" y="846"/>
                  </a:cubicBezTo>
                  <a:cubicBezTo>
                    <a:pt x="213" y="765"/>
                    <a:pt x="219" y="729"/>
                    <a:pt x="222" y="712"/>
                  </a:cubicBezTo>
                  <a:cubicBezTo>
                    <a:pt x="225" y="694"/>
                    <a:pt x="229" y="672"/>
                    <a:pt x="229" y="672"/>
                  </a:cubicBezTo>
                  <a:cubicBezTo>
                    <a:pt x="229" y="672"/>
                    <a:pt x="242" y="748"/>
                    <a:pt x="252" y="767"/>
                  </a:cubicBezTo>
                  <a:cubicBezTo>
                    <a:pt x="262" y="785"/>
                    <a:pt x="274" y="879"/>
                    <a:pt x="277" y="907"/>
                  </a:cubicBezTo>
                  <a:cubicBezTo>
                    <a:pt x="280" y="934"/>
                    <a:pt x="278" y="1015"/>
                    <a:pt x="285" y="1024"/>
                  </a:cubicBezTo>
                  <a:cubicBezTo>
                    <a:pt x="291" y="1032"/>
                    <a:pt x="294" y="1044"/>
                    <a:pt x="294" y="1044"/>
                  </a:cubicBezTo>
                  <a:cubicBezTo>
                    <a:pt x="294" y="1044"/>
                    <a:pt x="277" y="1054"/>
                    <a:pt x="277" y="1067"/>
                  </a:cubicBezTo>
                  <a:cubicBezTo>
                    <a:pt x="277" y="1081"/>
                    <a:pt x="290" y="1092"/>
                    <a:pt x="289" y="1110"/>
                  </a:cubicBezTo>
                  <a:cubicBezTo>
                    <a:pt x="289" y="1128"/>
                    <a:pt x="291" y="1143"/>
                    <a:pt x="298" y="1146"/>
                  </a:cubicBezTo>
                  <a:cubicBezTo>
                    <a:pt x="305" y="1150"/>
                    <a:pt x="304" y="1180"/>
                    <a:pt x="313" y="1191"/>
                  </a:cubicBezTo>
                  <a:cubicBezTo>
                    <a:pt x="322" y="1201"/>
                    <a:pt x="337" y="1210"/>
                    <a:pt x="355" y="1205"/>
                  </a:cubicBezTo>
                  <a:cubicBezTo>
                    <a:pt x="373" y="1199"/>
                    <a:pt x="373" y="1175"/>
                    <a:pt x="364" y="1152"/>
                  </a:cubicBezTo>
                  <a:cubicBezTo>
                    <a:pt x="355" y="1129"/>
                    <a:pt x="344" y="1114"/>
                    <a:pt x="347" y="1105"/>
                  </a:cubicBezTo>
                  <a:cubicBezTo>
                    <a:pt x="351" y="1096"/>
                    <a:pt x="354" y="1082"/>
                    <a:pt x="345" y="1073"/>
                  </a:cubicBezTo>
                  <a:cubicBezTo>
                    <a:pt x="336" y="1064"/>
                    <a:pt x="345" y="1054"/>
                    <a:pt x="351" y="1046"/>
                  </a:cubicBezTo>
                  <a:cubicBezTo>
                    <a:pt x="357" y="1038"/>
                    <a:pt x="356" y="1002"/>
                    <a:pt x="356" y="982"/>
                  </a:cubicBezTo>
                  <a:cubicBezTo>
                    <a:pt x="357" y="962"/>
                    <a:pt x="354" y="864"/>
                    <a:pt x="356" y="829"/>
                  </a:cubicBezTo>
                  <a:cubicBezTo>
                    <a:pt x="357" y="793"/>
                    <a:pt x="360" y="685"/>
                    <a:pt x="355" y="655"/>
                  </a:cubicBezTo>
                  <a:cubicBezTo>
                    <a:pt x="350" y="625"/>
                    <a:pt x="354" y="603"/>
                    <a:pt x="354" y="603"/>
                  </a:cubicBezTo>
                  <a:cubicBezTo>
                    <a:pt x="354" y="603"/>
                    <a:pt x="366" y="609"/>
                    <a:pt x="366" y="597"/>
                  </a:cubicBezTo>
                  <a:cubicBezTo>
                    <a:pt x="366" y="586"/>
                    <a:pt x="362" y="584"/>
                    <a:pt x="367" y="565"/>
                  </a:cubicBezTo>
                  <a:cubicBezTo>
                    <a:pt x="372" y="545"/>
                    <a:pt x="373" y="527"/>
                    <a:pt x="379" y="512"/>
                  </a:cubicBezTo>
                  <a:close/>
                  <a:moveTo>
                    <a:pt x="109" y="669"/>
                  </a:moveTo>
                  <a:cubicBezTo>
                    <a:pt x="99" y="668"/>
                    <a:pt x="99" y="668"/>
                    <a:pt x="99" y="668"/>
                  </a:cubicBezTo>
                  <a:cubicBezTo>
                    <a:pt x="91" y="666"/>
                    <a:pt x="91" y="666"/>
                    <a:pt x="91" y="666"/>
                  </a:cubicBezTo>
                  <a:cubicBezTo>
                    <a:pt x="91" y="666"/>
                    <a:pt x="93" y="653"/>
                    <a:pt x="90" y="644"/>
                  </a:cubicBezTo>
                  <a:cubicBezTo>
                    <a:pt x="87" y="635"/>
                    <a:pt x="88" y="627"/>
                    <a:pt x="90" y="617"/>
                  </a:cubicBezTo>
                  <a:cubicBezTo>
                    <a:pt x="90" y="617"/>
                    <a:pt x="93" y="627"/>
                    <a:pt x="99" y="628"/>
                  </a:cubicBezTo>
                  <a:cubicBezTo>
                    <a:pt x="100" y="628"/>
                    <a:pt x="100" y="628"/>
                    <a:pt x="101" y="628"/>
                  </a:cubicBezTo>
                  <a:cubicBezTo>
                    <a:pt x="108" y="628"/>
                    <a:pt x="111" y="629"/>
                    <a:pt x="111" y="629"/>
                  </a:cubicBezTo>
                  <a:cubicBezTo>
                    <a:pt x="111" y="629"/>
                    <a:pt x="108" y="640"/>
                    <a:pt x="108" y="649"/>
                  </a:cubicBezTo>
                  <a:cubicBezTo>
                    <a:pt x="108" y="659"/>
                    <a:pt x="109" y="669"/>
                    <a:pt x="109" y="669"/>
                  </a:cubicBezTo>
                  <a:close/>
                  <a:moveTo>
                    <a:pt x="223" y="505"/>
                  </a:moveTo>
                  <a:cubicBezTo>
                    <a:pt x="225" y="464"/>
                    <a:pt x="224" y="347"/>
                    <a:pt x="223" y="322"/>
                  </a:cubicBezTo>
                  <a:cubicBezTo>
                    <a:pt x="223" y="296"/>
                    <a:pt x="218" y="239"/>
                    <a:pt x="221" y="232"/>
                  </a:cubicBezTo>
                  <a:cubicBezTo>
                    <a:pt x="224" y="224"/>
                    <a:pt x="232" y="218"/>
                    <a:pt x="241" y="223"/>
                  </a:cubicBezTo>
                  <a:cubicBezTo>
                    <a:pt x="241" y="223"/>
                    <a:pt x="231" y="208"/>
                    <a:pt x="215" y="208"/>
                  </a:cubicBezTo>
                  <a:cubicBezTo>
                    <a:pt x="199" y="208"/>
                    <a:pt x="188" y="223"/>
                    <a:pt x="188" y="223"/>
                  </a:cubicBezTo>
                  <a:cubicBezTo>
                    <a:pt x="188" y="223"/>
                    <a:pt x="206" y="219"/>
                    <a:pt x="205" y="231"/>
                  </a:cubicBezTo>
                  <a:cubicBezTo>
                    <a:pt x="205" y="243"/>
                    <a:pt x="199" y="305"/>
                    <a:pt x="199" y="346"/>
                  </a:cubicBezTo>
                  <a:cubicBezTo>
                    <a:pt x="199" y="383"/>
                    <a:pt x="196" y="472"/>
                    <a:pt x="199" y="505"/>
                  </a:cubicBezTo>
                  <a:cubicBezTo>
                    <a:pt x="187" y="504"/>
                    <a:pt x="183" y="503"/>
                    <a:pt x="183" y="503"/>
                  </a:cubicBezTo>
                  <a:cubicBezTo>
                    <a:pt x="183" y="503"/>
                    <a:pt x="194" y="386"/>
                    <a:pt x="190" y="325"/>
                  </a:cubicBezTo>
                  <a:cubicBezTo>
                    <a:pt x="186" y="279"/>
                    <a:pt x="178" y="220"/>
                    <a:pt x="173" y="188"/>
                  </a:cubicBezTo>
                  <a:cubicBezTo>
                    <a:pt x="173" y="188"/>
                    <a:pt x="173" y="188"/>
                    <a:pt x="173" y="188"/>
                  </a:cubicBezTo>
                  <a:cubicBezTo>
                    <a:pt x="173" y="188"/>
                    <a:pt x="178" y="170"/>
                    <a:pt x="182" y="176"/>
                  </a:cubicBezTo>
                  <a:cubicBezTo>
                    <a:pt x="182" y="176"/>
                    <a:pt x="182" y="176"/>
                    <a:pt x="182" y="176"/>
                  </a:cubicBezTo>
                  <a:cubicBezTo>
                    <a:pt x="190" y="189"/>
                    <a:pt x="203" y="204"/>
                    <a:pt x="212" y="204"/>
                  </a:cubicBezTo>
                  <a:cubicBezTo>
                    <a:pt x="222" y="204"/>
                    <a:pt x="238" y="193"/>
                    <a:pt x="248" y="179"/>
                  </a:cubicBezTo>
                  <a:cubicBezTo>
                    <a:pt x="248" y="179"/>
                    <a:pt x="248" y="179"/>
                    <a:pt x="248" y="179"/>
                  </a:cubicBezTo>
                  <a:cubicBezTo>
                    <a:pt x="248" y="179"/>
                    <a:pt x="258" y="182"/>
                    <a:pt x="259" y="196"/>
                  </a:cubicBezTo>
                  <a:cubicBezTo>
                    <a:pt x="259" y="197"/>
                    <a:pt x="258" y="199"/>
                    <a:pt x="258" y="201"/>
                  </a:cubicBezTo>
                  <a:cubicBezTo>
                    <a:pt x="258" y="201"/>
                    <a:pt x="258" y="201"/>
                    <a:pt x="258" y="201"/>
                  </a:cubicBezTo>
                  <a:cubicBezTo>
                    <a:pt x="258" y="201"/>
                    <a:pt x="258" y="201"/>
                    <a:pt x="258" y="201"/>
                  </a:cubicBezTo>
                  <a:cubicBezTo>
                    <a:pt x="258" y="213"/>
                    <a:pt x="258" y="230"/>
                    <a:pt x="260" y="256"/>
                  </a:cubicBezTo>
                  <a:cubicBezTo>
                    <a:pt x="263" y="335"/>
                    <a:pt x="277" y="429"/>
                    <a:pt x="284" y="450"/>
                  </a:cubicBezTo>
                  <a:cubicBezTo>
                    <a:pt x="292" y="472"/>
                    <a:pt x="301" y="488"/>
                    <a:pt x="301" y="488"/>
                  </a:cubicBezTo>
                  <a:cubicBezTo>
                    <a:pt x="301" y="488"/>
                    <a:pt x="251" y="504"/>
                    <a:pt x="223" y="505"/>
                  </a:cubicBezTo>
                  <a:close/>
                  <a:moveTo>
                    <a:pt x="360" y="585"/>
                  </a:moveTo>
                  <a:cubicBezTo>
                    <a:pt x="358" y="573"/>
                    <a:pt x="361" y="568"/>
                    <a:pt x="352" y="561"/>
                  </a:cubicBezTo>
                  <a:cubicBezTo>
                    <a:pt x="343" y="554"/>
                    <a:pt x="328" y="554"/>
                    <a:pt x="328" y="554"/>
                  </a:cubicBezTo>
                  <a:cubicBezTo>
                    <a:pt x="328" y="554"/>
                    <a:pt x="350" y="545"/>
                    <a:pt x="360" y="557"/>
                  </a:cubicBezTo>
                  <a:cubicBezTo>
                    <a:pt x="369" y="570"/>
                    <a:pt x="360" y="585"/>
                    <a:pt x="360" y="585"/>
                  </a:cubicBezTo>
                  <a:close/>
                </a:path>
              </a:pathLst>
            </a:custGeom>
            <a:solidFill>
              <a:srgbClr val="105770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vert="horz" wrap="square" lIns="138239" tIns="69119" rIns="138239" bIns="69119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67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32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98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664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30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994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160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327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38210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2700" b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44" name="Freeform 6"/>
            <p:cNvSpPr>
              <a:spLocks noEditPoints="1"/>
            </p:cNvSpPr>
            <p:nvPr/>
          </p:nvSpPr>
          <p:spPr bwMode="auto">
            <a:xfrm>
              <a:off x="5775058" y="3726013"/>
              <a:ext cx="428484" cy="1789565"/>
            </a:xfrm>
            <a:custGeom>
              <a:avLst/>
              <a:gdLst>
                <a:gd name="T0" fmla="*/ 221 w 224"/>
                <a:gd name="T1" fmla="*/ 237 h 906"/>
                <a:gd name="T2" fmla="*/ 178 w 224"/>
                <a:gd name="T3" fmla="*/ 151 h 906"/>
                <a:gd name="T4" fmla="*/ 161 w 224"/>
                <a:gd name="T5" fmla="*/ 98 h 906"/>
                <a:gd name="T6" fmla="*/ 148 w 224"/>
                <a:gd name="T7" fmla="*/ 36 h 906"/>
                <a:gd name="T8" fmla="*/ 107 w 224"/>
                <a:gd name="T9" fmla="*/ 0 h 906"/>
                <a:gd name="T10" fmla="*/ 63 w 224"/>
                <a:gd name="T11" fmla="*/ 101 h 906"/>
                <a:gd name="T12" fmla="*/ 48 w 224"/>
                <a:gd name="T13" fmla="*/ 145 h 906"/>
                <a:gd name="T14" fmla="*/ 7 w 224"/>
                <a:gd name="T15" fmla="*/ 204 h 906"/>
                <a:gd name="T16" fmla="*/ 2 w 224"/>
                <a:gd name="T17" fmla="*/ 302 h 906"/>
                <a:gd name="T18" fmla="*/ 28 w 224"/>
                <a:gd name="T19" fmla="*/ 360 h 906"/>
                <a:gd name="T20" fmla="*/ 31 w 224"/>
                <a:gd name="T21" fmla="*/ 411 h 906"/>
                <a:gd name="T22" fmla="*/ 35 w 224"/>
                <a:gd name="T23" fmla="*/ 565 h 906"/>
                <a:gd name="T24" fmla="*/ 54 w 224"/>
                <a:gd name="T25" fmla="*/ 607 h 906"/>
                <a:gd name="T26" fmla="*/ 81 w 224"/>
                <a:gd name="T27" fmla="*/ 790 h 906"/>
                <a:gd name="T28" fmla="*/ 89 w 224"/>
                <a:gd name="T29" fmla="*/ 869 h 906"/>
                <a:gd name="T30" fmla="*/ 112 w 224"/>
                <a:gd name="T31" fmla="*/ 906 h 906"/>
                <a:gd name="T32" fmla="*/ 122 w 224"/>
                <a:gd name="T33" fmla="*/ 847 h 906"/>
                <a:gd name="T34" fmla="*/ 157 w 224"/>
                <a:gd name="T35" fmla="*/ 853 h 906"/>
                <a:gd name="T36" fmla="*/ 124 w 224"/>
                <a:gd name="T37" fmla="*/ 764 h 906"/>
                <a:gd name="T38" fmla="*/ 156 w 224"/>
                <a:gd name="T39" fmla="*/ 611 h 906"/>
                <a:gd name="T40" fmla="*/ 166 w 224"/>
                <a:gd name="T41" fmla="*/ 582 h 906"/>
                <a:gd name="T42" fmla="*/ 190 w 224"/>
                <a:gd name="T43" fmla="*/ 474 h 906"/>
                <a:gd name="T44" fmla="*/ 206 w 224"/>
                <a:gd name="T45" fmla="*/ 414 h 906"/>
                <a:gd name="T46" fmla="*/ 192 w 224"/>
                <a:gd name="T47" fmla="*/ 313 h 906"/>
                <a:gd name="T48" fmla="*/ 73 w 224"/>
                <a:gd name="T49" fmla="*/ 279 h 906"/>
                <a:gd name="T50" fmla="*/ 63 w 224"/>
                <a:gd name="T51" fmla="*/ 289 h 906"/>
                <a:gd name="T52" fmla="*/ 73 w 224"/>
                <a:gd name="T53" fmla="*/ 269 h 906"/>
                <a:gd name="T54" fmla="*/ 110 w 224"/>
                <a:gd name="T55" fmla="*/ 621 h 906"/>
                <a:gd name="T56" fmla="*/ 107 w 224"/>
                <a:gd name="T57" fmla="*/ 646 h 906"/>
                <a:gd name="T58" fmla="*/ 104 w 224"/>
                <a:gd name="T59" fmla="*/ 612 h 906"/>
                <a:gd name="T60" fmla="*/ 110 w 224"/>
                <a:gd name="T61" fmla="*/ 580 h 906"/>
                <a:gd name="T62" fmla="*/ 116 w 224"/>
                <a:gd name="T63" fmla="*/ 225 h 906"/>
                <a:gd name="T64" fmla="*/ 91 w 224"/>
                <a:gd name="T65" fmla="*/ 130 h 906"/>
                <a:gd name="T66" fmla="*/ 115 w 224"/>
                <a:gd name="T67" fmla="*/ 200 h 906"/>
                <a:gd name="T68" fmla="*/ 128 w 224"/>
                <a:gd name="T69" fmla="*/ 156 h 906"/>
                <a:gd name="T70" fmla="*/ 143 w 224"/>
                <a:gd name="T71" fmla="*/ 147 h 906"/>
                <a:gd name="T72" fmla="*/ 116 w 224"/>
                <a:gd name="T73" fmla="*/ 225 h 906"/>
                <a:gd name="T74" fmla="*/ 138 w 224"/>
                <a:gd name="T75" fmla="*/ 333 h 906"/>
                <a:gd name="T76" fmla="*/ 149 w 224"/>
                <a:gd name="T77" fmla="*/ 315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24" h="906">
                  <a:moveTo>
                    <a:pt x="215" y="296"/>
                  </a:moveTo>
                  <a:cubicBezTo>
                    <a:pt x="222" y="281"/>
                    <a:pt x="224" y="258"/>
                    <a:pt x="221" y="237"/>
                  </a:cubicBezTo>
                  <a:cubicBezTo>
                    <a:pt x="219" y="217"/>
                    <a:pt x="217" y="187"/>
                    <a:pt x="211" y="170"/>
                  </a:cubicBezTo>
                  <a:cubicBezTo>
                    <a:pt x="204" y="152"/>
                    <a:pt x="178" y="151"/>
                    <a:pt x="178" y="151"/>
                  </a:cubicBezTo>
                  <a:cubicBezTo>
                    <a:pt x="178" y="151"/>
                    <a:pt x="180" y="142"/>
                    <a:pt x="172" y="133"/>
                  </a:cubicBezTo>
                  <a:cubicBezTo>
                    <a:pt x="164" y="124"/>
                    <a:pt x="163" y="113"/>
                    <a:pt x="161" y="98"/>
                  </a:cubicBezTo>
                  <a:cubicBezTo>
                    <a:pt x="159" y="82"/>
                    <a:pt x="155" y="72"/>
                    <a:pt x="155" y="62"/>
                  </a:cubicBezTo>
                  <a:cubicBezTo>
                    <a:pt x="155" y="52"/>
                    <a:pt x="152" y="53"/>
                    <a:pt x="148" y="36"/>
                  </a:cubicBezTo>
                  <a:cubicBezTo>
                    <a:pt x="144" y="19"/>
                    <a:pt x="12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75" y="0"/>
                    <a:pt x="67" y="48"/>
                    <a:pt x="64" y="64"/>
                  </a:cubicBezTo>
                  <a:cubicBezTo>
                    <a:pt x="62" y="79"/>
                    <a:pt x="58" y="89"/>
                    <a:pt x="63" y="101"/>
                  </a:cubicBezTo>
                  <a:cubicBezTo>
                    <a:pt x="68" y="113"/>
                    <a:pt x="62" y="116"/>
                    <a:pt x="50" y="125"/>
                  </a:cubicBezTo>
                  <a:cubicBezTo>
                    <a:pt x="39" y="135"/>
                    <a:pt x="48" y="145"/>
                    <a:pt x="48" y="145"/>
                  </a:cubicBezTo>
                  <a:cubicBezTo>
                    <a:pt x="48" y="145"/>
                    <a:pt x="37" y="152"/>
                    <a:pt x="28" y="154"/>
                  </a:cubicBezTo>
                  <a:cubicBezTo>
                    <a:pt x="19" y="155"/>
                    <a:pt x="9" y="186"/>
                    <a:pt x="7" y="204"/>
                  </a:cubicBezTo>
                  <a:cubicBezTo>
                    <a:pt x="5" y="221"/>
                    <a:pt x="4" y="220"/>
                    <a:pt x="2" y="233"/>
                  </a:cubicBezTo>
                  <a:cubicBezTo>
                    <a:pt x="0" y="247"/>
                    <a:pt x="1" y="279"/>
                    <a:pt x="2" y="302"/>
                  </a:cubicBezTo>
                  <a:cubicBezTo>
                    <a:pt x="4" y="324"/>
                    <a:pt x="31" y="326"/>
                    <a:pt x="31" y="326"/>
                  </a:cubicBezTo>
                  <a:cubicBezTo>
                    <a:pt x="31" y="326"/>
                    <a:pt x="31" y="348"/>
                    <a:pt x="28" y="360"/>
                  </a:cubicBezTo>
                  <a:cubicBezTo>
                    <a:pt x="24" y="373"/>
                    <a:pt x="7" y="405"/>
                    <a:pt x="12" y="407"/>
                  </a:cubicBezTo>
                  <a:cubicBezTo>
                    <a:pt x="16" y="409"/>
                    <a:pt x="31" y="411"/>
                    <a:pt x="31" y="411"/>
                  </a:cubicBezTo>
                  <a:cubicBezTo>
                    <a:pt x="31" y="411"/>
                    <a:pt x="28" y="447"/>
                    <a:pt x="30" y="465"/>
                  </a:cubicBezTo>
                  <a:cubicBezTo>
                    <a:pt x="31" y="483"/>
                    <a:pt x="35" y="544"/>
                    <a:pt x="35" y="565"/>
                  </a:cubicBezTo>
                  <a:cubicBezTo>
                    <a:pt x="35" y="586"/>
                    <a:pt x="50" y="579"/>
                    <a:pt x="50" y="579"/>
                  </a:cubicBezTo>
                  <a:cubicBezTo>
                    <a:pt x="50" y="579"/>
                    <a:pt x="52" y="592"/>
                    <a:pt x="54" y="607"/>
                  </a:cubicBezTo>
                  <a:cubicBezTo>
                    <a:pt x="56" y="622"/>
                    <a:pt x="54" y="641"/>
                    <a:pt x="52" y="663"/>
                  </a:cubicBezTo>
                  <a:cubicBezTo>
                    <a:pt x="51" y="685"/>
                    <a:pt x="75" y="770"/>
                    <a:pt x="81" y="790"/>
                  </a:cubicBezTo>
                  <a:cubicBezTo>
                    <a:pt x="88" y="809"/>
                    <a:pt x="92" y="819"/>
                    <a:pt x="88" y="831"/>
                  </a:cubicBezTo>
                  <a:cubicBezTo>
                    <a:pt x="85" y="844"/>
                    <a:pt x="90" y="848"/>
                    <a:pt x="89" y="869"/>
                  </a:cubicBezTo>
                  <a:cubicBezTo>
                    <a:pt x="89" y="888"/>
                    <a:pt x="96" y="902"/>
                    <a:pt x="107" y="905"/>
                  </a:cubicBezTo>
                  <a:cubicBezTo>
                    <a:pt x="109" y="906"/>
                    <a:pt x="111" y="906"/>
                    <a:pt x="112" y="906"/>
                  </a:cubicBezTo>
                  <a:cubicBezTo>
                    <a:pt x="126" y="906"/>
                    <a:pt x="129" y="872"/>
                    <a:pt x="126" y="865"/>
                  </a:cubicBezTo>
                  <a:cubicBezTo>
                    <a:pt x="123" y="857"/>
                    <a:pt x="122" y="847"/>
                    <a:pt x="122" y="847"/>
                  </a:cubicBezTo>
                  <a:cubicBezTo>
                    <a:pt x="122" y="847"/>
                    <a:pt x="127" y="853"/>
                    <a:pt x="134" y="855"/>
                  </a:cubicBezTo>
                  <a:cubicBezTo>
                    <a:pt x="140" y="857"/>
                    <a:pt x="150" y="857"/>
                    <a:pt x="157" y="853"/>
                  </a:cubicBezTo>
                  <a:cubicBezTo>
                    <a:pt x="164" y="848"/>
                    <a:pt x="151" y="828"/>
                    <a:pt x="141" y="818"/>
                  </a:cubicBezTo>
                  <a:cubicBezTo>
                    <a:pt x="132" y="808"/>
                    <a:pt x="124" y="784"/>
                    <a:pt x="124" y="764"/>
                  </a:cubicBezTo>
                  <a:cubicBezTo>
                    <a:pt x="124" y="745"/>
                    <a:pt x="141" y="698"/>
                    <a:pt x="149" y="670"/>
                  </a:cubicBezTo>
                  <a:cubicBezTo>
                    <a:pt x="158" y="643"/>
                    <a:pt x="153" y="617"/>
                    <a:pt x="156" y="611"/>
                  </a:cubicBezTo>
                  <a:cubicBezTo>
                    <a:pt x="158" y="605"/>
                    <a:pt x="158" y="582"/>
                    <a:pt x="158" y="582"/>
                  </a:cubicBezTo>
                  <a:cubicBezTo>
                    <a:pt x="158" y="582"/>
                    <a:pt x="160" y="582"/>
                    <a:pt x="166" y="582"/>
                  </a:cubicBezTo>
                  <a:cubicBezTo>
                    <a:pt x="172" y="582"/>
                    <a:pt x="172" y="585"/>
                    <a:pt x="172" y="570"/>
                  </a:cubicBezTo>
                  <a:cubicBezTo>
                    <a:pt x="172" y="555"/>
                    <a:pt x="184" y="497"/>
                    <a:pt x="190" y="474"/>
                  </a:cubicBezTo>
                  <a:cubicBezTo>
                    <a:pt x="195" y="452"/>
                    <a:pt x="195" y="416"/>
                    <a:pt x="195" y="416"/>
                  </a:cubicBezTo>
                  <a:cubicBezTo>
                    <a:pt x="195" y="416"/>
                    <a:pt x="199" y="416"/>
                    <a:pt x="206" y="414"/>
                  </a:cubicBezTo>
                  <a:cubicBezTo>
                    <a:pt x="214" y="413"/>
                    <a:pt x="208" y="399"/>
                    <a:pt x="199" y="371"/>
                  </a:cubicBezTo>
                  <a:cubicBezTo>
                    <a:pt x="189" y="344"/>
                    <a:pt x="192" y="313"/>
                    <a:pt x="192" y="313"/>
                  </a:cubicBezTo>
                  <a:cubicBezTo>
                    <a:pt x="192" y="313"/>
                    <a:pt x="208" y="311"/>
                    <a:pt x="215" y="296"/>
                  </a:cubicBezTo>
                  <a:close/>
                  <a:moveTo>
                    <a:pt x="73" y="279"/>
                  </a:moveTo>
                  <a:cubicBezTo>
                    <a:pt x="73" y="286"/>
                    <a:pt x="71" y="292"/>
                    <a:pt x="71" y="292"/>
                  </a:cubicBezTo>
                  <a:cubicBezTo>
                    <a:pt x="71" y="292"/>
                    <a:pt x="67" y="292"/>
                    <a:pt x="63" y="289"/>
                  </a:cubicBezTo>
                  <a:cubicBezTo>
                    <a:pt x="65" y="285"/>
                    <a:pt x="65" y="271"/>
                    <a:pt x="65" y="271"/>
                  </a:cubicBezTo>
                  <a:cubicBezTo>
                    <a:pt x="73" y="269"/>
                    <a:pt x="73" y="269"/>
                    <a:pt x="73" y="269"/>
                  </a:cubicBezTo>
                  <a:cubicBezTo>
                    <a:pt x="73" y="269"/>
                    <a:pt x="73" y="272"/>
                    <a:pt x="73" y="279"/>
                  </a:cubicBezTo>
                  <a:close/>
                  <a:moveTo>
                    <a:pt x="110" y="621"/>
                  </a:moveTo>
                  <a:cubicBezTo>
                    <a:pt x="109" y="625"/>
                    <a:pt x="108" y="631"/>
                    <a:pt x="107" y="637"/>
                  </a:cubicBezTo>
                  <a:cubicBezTo>
                    <a:pt x="107" y="642"/>
                    <a:pt x="107" y="646"/>
                    <a:pt x="107" y="646"/>
                  </a:cubicBezTo>
                  <a:cubicBezTo>
                    <a:pt x="107" y="646"/>
                    <a:pt x="106" y="638"/>
                    <a:pt x="106" y="632"/>
                  </a:cubicBezTo>
                  <a:cubicBezTo>
                    <a:pt x="106" y="626"/>
                    <a:pt x="102" y="620"/>
                    <a:pt x="104" y="612"/>
                  </a:cubicBezTo>
                  <a:cubicBezTo>
                    <a:pt x="105" y="608"/>
                    <a:pt x="106" y="602"/>
                    <a:pt x="107" y="596"/>
                  </a:cubicBezTo>
                  <a:cubicBezTo>
                    <a:pt x="109" y="588"/>
                    <a:pt x="110" y="580"/>
                    <a:pt x="110" y="580"/>
                  </a:cubicBezTo>
                  <a:cubicBezTo>
                    <a:pt x="110" y="601"/>
                    <a:pt x="112" y="615"/>
                    <a:pt x="110" y="621"/>
                  </a:cubicBezTo>
                  <a:close/>
                  <a:moveTo>
                    <a:pt x="116" y="225"/>
                  </a:moveTo>
                  <a:cubicBezTo>
                    <a:pt x="115" y="231"/>
                    <a:pt x="108" y="214"/>
                    <a:pt x="103" y="195"/>
                  </a:cubicBezTo>
                  <a:cubicBezTo>
                    <a:pt x="99" y="176"/>
                    <a:pt x="91" y="148"/>
                    <a:pt x="91" y="130"/>
                  </a:cubicBezTo>
                  <a:cubicBezTo>
                    <a:pt x="91" y="130"/>
                    <a:pt x="105" y="142"/>
                    <a:pt x="105" y="151"/>
                  </a:cubicBezTo>
                  <a:cubicBezTo>
                    <a:pt x="105" y="161"/>
                    <a:pt x="112" y="191"/>
                    <a:pt x="115" y="200"/>
                  </a:cubicBezTo>
                  <a:cubicBezTo>
                    <a:pt x="117" y="209"/>
                    <a:pt x="119" y="189"/>
                    <a:pt x="124" y="180"/>
                  </a:cubicBezTo>
                  <a:cubicBezTo>
                    <a:pt x="129" y="171"/>
                    <a:pt x="131" y="163"/>
                    <a:pt x="128" y="156"/>
                  </a:cubicBezTo>
                  <a:cubicBezTo>
                    <a:pt x="125" y="149"/>
                    <a:pt x="136" y="146"/>
                    <a:pt x="143" y="128"/>
                  </a:cubicBezTo>
                  <a:cubicBezTo>
                    <a:pt x="144" y="135"/>
                    <a:pt x="144" y="140"/>
                    <a:pt x="143" y="147"/>
                  </a:cubicBezTo>
                  <a:cubicBezTo>
                    <a:pt x="143" y="153"/>
                    <a:pt x="132" y="186"/>
                    <a:pt x="129" y="192"/>
                  </a:cubicBezTo>
                  <a:cubicBezTo>
                    <a:pt x="125" y="199"/>
                    <a:pt x="117" y="219"/>
                    <a:pt x="116" y="225"/>
                  </a:cubicBezTo>
                  <a:close/>
                  <a:moveTo>
                    <a:pt x="149" y="333"/>
                  </a:moveTo>
                  <a:cubicBezTo>
                    <a:pt x="149" y="333"/>
                    <a:pt x="138" y="338"/>
                    <a:pt x="138" y="333"/>
                  </a:cubicBezTo>
                  <a:cubicBezTo>
                    <a:pt x="139" y="329"/>
                    <a:pt x="141" y="315"/>
                    <a:pt x="141" y="315"/>
                  </a:cubicBezTo>
                  <a:cubicBezTo>
                    <a:pt x="149" y="315"/>
                    <a:pt x="149" y="315"/>
                    <a:pt x="149" y="315"/>
                  </a:cubicBezTo>
                  <a:lnTo>
                    <a:pt x="149" y="33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vert="horz" wrap="square" lIns="138239" tIns="69119" rIns="138239" bIns="69119" numCol="1" anchor="t" anchorCtr="0" compatLnSpc="1">
              <a:prstTxWarp prst="textNoShape">
                <a:avLst/>
              </a:prstTxWarp>
            </a:bodyPr>
            <a:lstStyle>
              <a:defPPr>
                <a:defRPr lang="id-ID"/>
              </a:defPPr>
              <a:lvl1pPr marL="0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67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32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98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664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30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994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160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327" algn="l" defTabSz="914332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38210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2700" b="0">
                <a:solidFill>
                  <a:sysClr val="windowText" lastClr="000000"/>
                </a:solidFill>
                <a:latin typeface="Calibri"/>
              </a:endParaRPr>
            </a:p>
          </p:txBody>
        </p:sp>
        <p:cxnSp>
          <p:nvCxnSpPr>
            <p:cNvPr id="40" name="Straight Connector 23"/>
            <p:cNvCxnSpPr/>
            <p:nvPr/>
          </p:nvCxnSpPr>
          <p:spPr>
            <a:xfrm flipV="1">
              <a:off x="3572664" y="1322743"/>
              <a:ext cx="4561" cy="367295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41" name="Straight Connector 23"/>
            <p:cNvCxnSpPr/>
            <p:nvPr/>
          </p:nvCxnSpPr>
          <p:spPr>
            <a:xfrm flipV="1">
              <a:off x="1148581" y="1333020"/>
              <a:ext cx="0" cy="27820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42" name="Straight Connector 27"/>
            <p:cNvCxnSpPr/>
            <p:nvPr/>
          </p:nvCxnSpPr>
          <p:spPr>
            <a:xfrm flipH="1">
              <a:off x="1148581" y="1295050"/>
              <a:ext cx="5165954" cy="0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46" name="Straight Connector 23"/>
            <p:cNvCxnSpPr/>
            <p:nvPr/>
          </p:nvCxnSpPr>
          <p:spPr>
            <a:xfrm flipV="1">
              <a:off x="995514" y="2110532"/>
              <a:ext cx="0" cy="401261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47" name="Straight Connector 27"/>
            <p:cNvCxnSpPr/>
            <p:nvPr/>
          </p:nvCxnSpPr>
          <p:spPr>
            <a:xfrm flipH="1">
              <a:off x="994248" y="2110532"/>
              <a:ext cx="1731700" cy="0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48" name="Straight Connector 23"/>
            <p:cNvCxnSpPr/>
            <p:nvPr/>
          </p:nvCxnSpPr>
          <p:spPr>
            <a:xfrm flipH="1" flipV="1">
              <a:off x="1308644" y="1870125"/>
              <a:ext cx="4947" cy="247109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1910263" y="6143035"/>
              <a:ext cx="3441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Студенты </a:t>
              </a:r>
              <a:endParaRPr lang="ru-RU" b="1" dirty="0"/>
            </a:p>
          </p:txBody>
        </p:sp>
        <p:cxnSp>
          <p:nvCxnSpPr>
            <p:cNvPr id="50" name="Straight Connector 27"/>
            <p:cNvCxnSpPr/>
            <p:nvPr/>
          </p:nvCxnSpPr>
          <p:spPr>
            <a:xfrm flipH="1" flipV="1">
              <a:off x="4161328" y="2149118"/>
              <a:ext cx="2984944" cy="27289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52" name="Straight Connector 23"/>
            <p:cNvCxnSpPr>
              <a:stCxn id="15" idx="0"/>
            </p:cNvCxnSpPr>
            <p:nvPr/>
          </p:nvCxnSpPr>
          <p:spPr>
            <a:xfrm flipH="1" flipV="1">
              <a:off x="4726382" y="2107359"/>
              <a:ext cx="1" cy="26893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54" name="Straight Connector 23"/>
            <p:cNvCxnSpPr/>
            <p:nvPr/>
          </p:nvCxnSpPr>
          <p:spPr>
            <a:xfrm flipH="1" flipV="1">
              <a:off x="5986373" y="2197456"/>
              <a:ext cx="1" cy="223304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57" name="Straight Connector 23"/>
            <p:cNvCxnSpPr/>
            <p:nvPr/>
          </p:nvCxnSpPr>
          <p:spPr>
            <a:xfrm flipV="1">
              <a:off x="2355340" y="2149119"/>
              <a:ext cx="16489" cy="639960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66" name="Straight Connector 23"/>
            <p:cNvCxnSpPr/>
            <p:nvPr/>
          </p:nvCxnSpPr>
          <p:spPr>
            <a:xfrm flipH="1" flipV="1">
              <a:off x="7157888" y="2066010"/>
              <a:ext cx="11542" cy="4334790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68" name="Straight Connector 27"/>
            <p:cNvCxnSpPr/>
            <p:nvPr/>
          </p:nvCxnSpPr>
          <p:spPr>
            <a:xfrm flipH="1" flipV="1">
              <a:off x="7181046" y="2062983"/>
              <a:ext cx="302586" cy="605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71" name="Straight Connector 27"/>
            <p:cNvCxnSpPr/>
            <p:nvPr/>
          </p:nvCxnSpPr>
          <p:spPr>
            <a:xfrm flipH="1" flipV="1">
              <a:off x="7169430" y="2360085"/>
              <a:ext cx="302586" cy="605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72" name="Straight Connector 27"/>
            <p:cNvCxnSpPr/>
            <p:nvPr/>
          </p:nvCxnSpPr>
          <p:spPr>
            <a:xfrm flipH="1" flipV="1">
              <a:off x="7154659" y="2724795"/>
              <a:ext cx="302586" cy="605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73" name="Straight Connector 27"/>
            <p:cNvCxnSpPr/>
            <p:nvPr/>
          </p:nvCxnSpPr>
          <p:spPr>
            <a:xfrm flipH="1" flipV="1">
              <a:off x="7169430" y="3072224"/>
              <a:ext cx="302586" cy="605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74" name="Straight Connector 27"/>
            <p:cNvCxnSpPr/>
            <p:nvPr/>
          </p:nvCxnSpPr>
          <p:spPr>
            <a:xfrm flipH="1" flipV="1">
              <a:off x="7179932" y="3455041"/>
              <a:ext cx="302586" cy="605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75" name="Straight Connector 27"/>
            <p:cNvCxnSpPr/>
            <p:nvPr/>
          </p:nvCxnSpPr>
          <p:spPr>
            <a:xfrm flipH="1" flipV="1">
              <a:off x="7161588" y="3823347"/>
              <a:ext cx="302586" cy="605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76" name="Straight Connector 27"/>
            <p:cNvCxnSpPr/>
            <p:nvPr/>
          </p:nvCxnSpPr>
          <p:spPr>
            <a:xfrm flipH="1" flipV="1">
              <a:off x="7162816" y="4192793"/>
              <a:ext cx="302586" cy="605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77" name="Straight Connector 27"/>
            <p:cNvCxnSpPr/>
            <p:nvPr/>
          </p:nvCxnSpPr>
          <p:spPr>
            <a:xfrm flipH="1" flipV="1">
              <a:off x="7169430" y="4536931"/>
              <a:ext cx="302586" cy="605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78" name="Straight Connector 27"/>
            <p:cNvCxnSpPr/>
            <p:nvPr/>
          </p:nvCxnSpPr>
          <p:spPr>
            <a:xfrm flipH="1" flipV="1">
              <a:off x="7162816" y="4909403"/>
              <a:ext cx="302586" cy="605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79" name="Straight Connector 27"/>
            <p:cNvCxnSpPr/>
            <p:nvPr/>
          </p:nvCxnSpPr>
          <p:spPr>
            <a:xfrm flipH="1" flipV="1">
              <a:off x="7169556" y="5233635"/>
              <a:ext cx="302586" cy="605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80" name="Straight Connector 27"/>
            <p:cNvCxnSpPr/>
            <p:nvPr/>
          </p:nvCxnSpPr>
          <p:spPr>
            <a:xfrm flipH="1" flipV="1">
              <a:off x="7171730" y="5626013"/>
              <a:ext cx="302586" cy="605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81" name="Straight Connector 27"/>
            <p:cNvCxnSpPr/>
            <p:nvPr/>
          </p:nvCxnSpPr>
          <p:spPr>
            <a:xfrm flipH="1" flipV="1">
              <a:off x="7164514" y="6007353"/>
              <a:ext cx="302586" cy="605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82" name="Straight Connector 27"/>
            <p:cNvCxnSpPr/>
            <p:nvPr/>
          </p:nvCxnSpPr>
          <p:spPr>
            <a:xfrm flipH="1" flipV="1">
              <a:off x="7157199" y="6403848"/>
              <a:ext cx="302586" cy="6053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sp>
          <p:nvSpPr>
            <p:cNvPr id="58" name="TextBox 57"/>
            <p:cNvSpPr txBox="1"/>
            <p:nvPr/>
          </p:nvSpPr>
          <p:spPr>
            <a:xfrm>
              <a:off x="4370428" y="1484243"/>
              <a:ext cx="34419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Студенческий актив</a:t>
              </a:r>
            </a:p>
            <a:p>
              <a:pPr algn="ctr"/>
              <a:r>
                <a:rPr lang="ru-RU" sz="900" b="1" dirty="0" smtClean="0"/>
                <a:t>представители студентов  в органах </a:t>
              </a:r>
            </a:p>
            <a:p>
              <a:pPr algn="ctr"/>
              <a:r>
                <a:rPr lang="ru-RU" sz="900" b="1" dirty="0" smtClean="0"/>
                <a:t>управления техникумом</a:t>
              </a:r>
              <a:endParaRPr lang="ru-RU" sz="900" b="1" dirty="0"/>
            </a:p>
          </p:txBody>
        </p:sp>
        <p:cxnSp>
          <p:nvCxnSpPr>
            <p:cNvPr id="59" name="Straight Connector 23"/>
            <p:cNvCxnSpPr/>
            <p:nvPr/>
          </p:nvCxnSpPr>
          <p:spPr>
            <a:xfrm flipV="1">
              <a:off x="6289389" y="1322743"/>
              <a:ext cx="0" cy="256258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64" name="Straight Connector 23"/>
            <p:cNvCxnSpPr/>
            <p:nvPr/>
          </p:nvCxnSpPr>
          <p:spPr>
            <a:xfrm flipV="1">
              <a:off x="3672902" y="5823705"/>
              <a:ext cx="4561" cy="367295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  <p:cxnSp>
          <p:nvCxnSpPr>
            <p:cNvPr id="65" name="Straight Connector 27"/>
            <p:cNvCxnSpPr/>
            <p:nvPr/>
          </p:nvCxnSpPr>
          <p:spPr>
            <a:xfrm flipH="1">
              <a:off x="994248" y="5823705"/>
              <a:ext cx="6185684" cy="0"/>
            </a:xfrm>
            <a:prstGeom prst="line">
              <a:avLst/>
            </a:prstGeom>
            <a:noFill/>
            <a:ln w="19050" cap="flat" cmpd="sng" algn="ctr">
              <a:solidFill>
                <a:schemeClr val="accent3">
                  <a:lumMod val="50000"/>
                </a:schemeClr>
              </a:solidFill>
              <a:prstDash val="sysDot"/>
              <a:miter lim="800000"/>
              <a:headEnd type="oval" w="sm" len="sm"/>
              <a:tailEnd type="oval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848194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93</Words>
  <Application>Microsoft Office PowerPoint</Application>
  <PresentationFormat>Широкоэкранный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微软雅黑</vt:lpstr>
      <vt:lpstr>宋体</vt:lpstr>
      <vt:lpstr>Arial</vt:lpstr>
      <vt:lpstr>Calibri</vt:lpstr>
      <vt:lpstr>Calibri Light</vt:lpstr>
      <vt:lpstr>Maiandra GD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Fktrcfylh Xthnfyjdcrbq</dc:creator>
  <cp:lastModifiedBy>Fktrcfylh Xthnfyjdcrbq</cp:lastModifiedBy>
  <cp:revision>22</cp:revision>
  <cp:lastPrinted>2023-03-30T05:25:21Z</cp:lastPrinted>
  <dcterms:created xsi:type="dcterms:W3CDTF">2023-03-29T10:48:43Z</dcterms:created>
  <dcterms:modified xsi:type="dcterms:W3CDTF">2023-04-10T11:00:58Z</dcterms:modified>
</cp:coreProperties>
</file>